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83" d="100"/>
          <a:sy n="83" d="100"/>
        </p:scale>
        <p:origin x="8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37B203-14B8-45A2-B729-C375A12A66C8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CF4283-462A-4DA6-A7B1-426A210D2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986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3B141-EB26-F758-C306-53B28EA17D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A74E0B9-94D8-BE18-22CF-7CF12870FF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82FDEB-6EAC-3F0E-C88B-6B93F4E72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337D29-1C28-88D5-76DE-DC18F0D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CA7CE2-ED18-F7F4-4E7F-88F756A3A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56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7EDF2B-03C6-3E25-34D4-B2F1294B0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8698E3-ADFF-504F-98A2-9B62F83C6B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5558A8-AC28-8179-9489-4A0603DC6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D20018-08AA-08A8-1300-90DFF778B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D4E046-FEDB-DE98-2130-42DAE3BEA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7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F68DD-3873-79E5-0C84-21D1E3F4B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25A659-DB94-2F0F-49D9-B88545220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F4AA85-B83D-3961-33C7-58B851ACD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2B1449-E36B-1526-744E-686306F8D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AB9B50-6D08-D885-CFC3-CAF5AAD2B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319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979F6F-F416-8D87-44E6-E24D5D8F7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84BB42-66E5-768A-6B23-DA56E60D4A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2BD2FDE-E4F9-E47D-6494-6E45B2659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818C16-3BDC-F2EF-51EF-60BDB6ADA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227590E-793C-E741-90C4-EAE00FFAB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800FE22-A806-EA6A-CEB4-3F7481F9B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04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94275B-A1E3-6F45-F13C-CBEBA1460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C23317-404B-F8BB-5F28-86921724A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4C909F9-3CEF-3E0A-2337-7865941120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8345B37-AC17-88A6-914F-ABF1979340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7008859-AE8E-6AF9-C4DD-D6F98CE81A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BD90979-7E0D-D96B-2195-37E9E5763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FCD21C0-2D2F-CB05-D5F3-E71DD0692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1176651-C8CD-E39B-8640-1B2DBA3C5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37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155124-35D5-8305-72A7-E1EB81A51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70E5886-654D-F72B-8BD8-07D435E59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7697E2F-AB53-E36C-5C0B-2A3977F60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46AC3CD-A623-B8C4-0FEC-09F4BC1B4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2863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8D02331-B179-267B-1DB5-ECB1136E7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3EFA942-B4D0-29BF-E1CC-33E55FBC4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5BC5C7D-0A9D-7815-F841-3E317F3B7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58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02A241-D1FF-2166-FBDE-64328FE78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482CEE-DA24-8D4B-CBE7-D6999E02B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7C6198-2882-4738-3F24-262CB9F143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AEBAC5-0E8B-EF86-E73B-018682ED2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54BBC9-8991-52AF-A872-D40D27BE2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4E13BF-0256-ED91-2E5A-1DA9AC62E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781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E7441-552E-3B0B-0E32-57586EB65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C3F962C-8540-DD88-3BFB-1A9DA2C5AABB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EF405D-69CF-9E63-A837-D1987D377B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EDD5C7-17F8-9EEE-9704-F97ADB323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8DBE7A-4F3D-39C3-80D4-C95E3313F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6DE1A6C-E4B9-4C39-1445-CE9D14F35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619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96E8E0-6746-9D47-2AAC-C9973FEB4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AE5D3E-AD1D-B471-0F7F-67CF9493C6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3BC223-AB12-618A-74D2-749DCAF34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22B901-1BF9-C569-972A-8A5055491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1EEA6E-7841-397D-4F18-1DB1CBEFD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810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654B1C0-F008-174E-1EEE-43CFED9ACA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02E54F5-812D-0947-FC12-C14A36D173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7AE811-BCF0-AAB3-50FF-DF06E5E1D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E3C0D0-1BDD-0721-D710-ACF2B535E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3A628-0829-3E5F-2A0A-147A3F6B7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26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AF89342-A0B9-FC1E-67C1-4D6BD1173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345525-0356-A29F-7CAD-7F020E4D8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9225DF-637E-2C1F-BF4C-1A54535FC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F1FA12-49D9-4FE7-8669-8FEB2BC7994A}" type="datetimeFigureOut">
              <a:rPr lang="fr-FR" smtClean="0"/>
              <a:t>27/09/2026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B8D1C0-F564-9114-69C2-CC85ABE83C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E12DC5-498E-1AF0-124A-D810942DF5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912471-2280-4171-B200-E9B03268BB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3466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ats faisant un cœur avec la queue">
            <a:hlinkHover r:id="" action="ppaction://macro?name=images"/>
            <a:extLst>
              <a:ext uri="{FF2B5EF4-FFF2-40B4-BE49-F238E27FC236}">
                <a16:creationId xmlns:a16="http://schemas.microsoft.com/office/drawing/2014/main" id="{07CA1FBB-F654-E9DE-EFF6-B94E04BE2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55921" y="1976130"/>
            <a:ext cx="5291737" cy="3521796"/>
          </a:xfrm>
          <a:prstGeom prst="rect">
            <a:avLst/>
          </a:prstGeom>
        </p:spPr>
      </p:pic>
      <p:pic>
        <p:nvPicPr>
          <p:cNvPr id="7" name="image 1" descr="Groupe de personnes s’amusant à un concert">
            <a:hlinkClick r:id="" action="ppaction://macro?name=images"/>
            <a:hlinkHover r:id="" action="ppaction://macro?name=images"/>
            <a:extLst>
              <a:ext uri="{FF2B5EF4-FFF2-40B4-BE49-F238E27FC236}">
                <a16:creationId xmlns:a16="http://schemas.microsoft.com/office/drawing/2014/main" id="{908BCFC8-C037-DD3E-229F-9BF7681339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920" y="1976130"/>
            <a:ext cx="5291737" cy="352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32948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marina mathias</dc:creator>
  <cp:lastModifiedBy>marina mathias</cp:lastModifiedBy>
  <cp:revision>5</cp:revision>
  <dcterms:created xsi:type="dcterms:W3CDTF">2026-09-27T16:21:33Z</dcterms:created>
  <dcterms:modified xsi:type="dcterms:W3CDTF">2026-09-27T17:10:59Z</dcterms:modified>
</cp:coreProperties>
</file>