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4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DBD6B3B2-B6D6-4CED-8433-0781C6D62EE9}" type="datetimeFigureOut">
              <a:rPr lang="fr-FR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29/10/2016</a:t>
            </a:fld>
            <a:endParaRPr lang="fr-FR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fr-FR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684BBEE-A785-4693-8FB1-FE526AFE8BA7}" type="slidenum">
              <a:rPr lang="fr-FR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‹N°›</a:t>
            </a:fld>
            <a:endParaRPr lang="fr-FR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1386799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6B3B2-B6D6-4CED-8433-0781C6D62EE9}" type="datetimeFigureOut">
              <a:rPr lang="fr-FR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29/10/2016</a:t>
            </a:fld>
            <a:endParaRPr lang="fr-FR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4BBEE-A785-4693-8FB1-FE526AFE8BA7}" type="slidenum">
              <a:rPr lang="fr-FR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‹N°›</a:t>
            </a:fld>
            <a:endParaRPr lang="fr-FR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616020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4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DBD6B3B2-B6D6-4CED-8433-0781C6D62EE9}" type="datetimeFigureOut">
              <a:rPr lang="fr-FR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29/10/2016</a:t>
            </a:fld>
            <a:endParaRPr lang="fr-FR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fr-FR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684BBEE-A785-4693-8FB1-FE526AFE8BA7}" type="slidenum">
              <a:rPr lang="fr-FR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‹N°›</a:t>
            </a:fld>
            <a:endParaRPr lang="fr-FR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4258094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Formation bureautique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/>
              <a:t>PowerPoinT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2444536" y="6381690"/>
            <a:ext cx="5908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La formation débutera à 9:30. Merci de patienter…</a:t>
            </a:r>
          </a:p>
        </p:txBody>
      </p:sp>
    </p:spTree>
    <p:extLst>
      <p:ext uri="{BB962C8B-B14F-4D97-AF65-F5344CB8AC3E}">
        <p14:creationId xmlns:p14="http://schemas.microsoft.com/office/powerpoint/2010/main" val="2823799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59259E-6 L -1.69114 0.01088 " pathEditMode="relative" rAng="0" ptsTypes="AA">
                                      <p:cBhvr>
                                        <p:cTn id="6" dur="1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566" y="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Animation texte en boucle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4955" y="2603500"/>
            <a:ext cx="6358720" cy="3416300"/>
          </a:xfrm>
        </p:spPr>
        <p:txBody>
          <a:bodyPr>
            <a:normAutofit lnSpcReduction="10000"/>
          </a:bodyPr>
          <a:lstStyle/>
          <a:p>
            <a:r>
              <a:rPr lang="fr-FR" dirty="0"/>
              <a:t>La première diapo montre un texte qui va défiler horizontalement et en boucle jusqu’au clic pour faire apparaître la diapo suivante.</a:t>
            </a:r>
          </a:p>
          <a:p>
            <a:pPr lvl="1"/>
            <a:r>
              <a:rPr lang="fr-FR" dirty="0"/>
              <a:t>Pour commencer, insérez une zone de texte à l’extérieur de la diapo, à gauche, avec le texte qui doit défiler.</a:t>
            </a:r>
          </a:p>
          <a:p>
            <a:pPr lvl="1"/>
            <a:r>
              <a:rPr lang="fr-FR" dirty="0"/>
              <a:t>Affectez à cette zone de texte une animation Déplacement ligne de la droite vers la gauche.</a:t>
            </a:r>
          </a:p>
          <a:p>
            <a:pPr lvl="1"/>
            <a:r>
              <a:rPr lang="fr-FR" dirty="0"/>
              <a:t>Pour les options de minutage, indiquez une durée suffisante pour que l’animation ne soit pas trop rapide et choisissez pour l’option Répéter : Jusqu’à la fin de la diapositive.</a:t>
            </a:r>
          </a:p>
          <a:p>
            <a:pPr lvl="1"/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9601" y="2603500"/>
            <a:ext cx="3638000" cy="394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3630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irection Ion">
  <a:themeElements>
    <a:clrScheme name="Direction 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Direction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irection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7</TotalTime>
  <Words>111</Words>
  <Application>Microsoft Office PowerPoint</Application>
  <PresentationFormat>Grand écran</PresentationFormat>
  <Paragraphs>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Century Gothic</vt:lpstr>
      <vt:lpstr>Wingdings 3</vt:lpstr>
      <vt:lpstr>Direction Ion</vt:lpstr>
      <vt:lpstr>Formation bureautique</vt:lpstr>
      <vt:lpstr>Animation texte en boucle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Formation bureautique</dc:title>
  <dc:creator>faqword .com</dc:creator>
  <cp:lastModifiedBy>faqword .com</cp:lastModifiedBy>
  <cp:revision>1</cp:revision>
  <dcterms:created xsi:type="dcterms:W3CDTF">2016-10-29T15:16:50Z</dcterms:created>
  <dcterms:modified xsi:type="dcterms:W3CDTF">2016-10-29T15:24:16Z</dcterms:modified>
</cp:coreProperties>
</file>