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9" r:id="rId2"/>
    <p:sldId id="257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C04E684-10F4-4CC3-A0B9-F03AA7BE37CF}" type="datetimeFigureOut">
              <a:rPr lang="en-US" smtClean="0"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4108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22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C04E684-10F4-4CC3-A0B9-F03AA7BE37CF}" type="datetimeFigureOut">
              <a:rPr lang="en-US" smtClean="0"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1845F5A-061D-4825-9AE9-D7794091C6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6995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7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6954501F-F4D7-4AFA-A4E5-B7EBF21ED4F5}"/>
              </a:ext>
            </a:extLst>
          </p:cNvPr>
          <p:cNvCxnSpPr>
            <a:cxnSpLocks/>
          </p:cNvCxnSpPr>
          <p:nvPr/>
        </p:nvCxnSpPr>
        <p:spPr>
          <a:xfrm>
            <a:off x="2578740" y="3429000"/>
            <a:ext cx="6769191" cy="0"/>
          </a:xfrm>
          <a:prstGeom prst="straightConnector1">
            <a:avLst/>
          </a:prstGeom>
          <a:ln w="1047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2ACA5E8E-D5E1-4239-BBB3-C23DD3A7D5B4}"/>
              </a:ext>
            </a:extLst>
          </p:cNvPr>
          <p:cNvSpPr txBox="1"/>
          <p:nvPr/>
        </p:nvSpPr>
        <p:spPr>
          <a:xfrm>
            <a:off x="691978" y="605481"/>
            <a:ext cx="2298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Solution simple</a:t>
            </a:r>
          </a:p>
        </p:txBody>
      </p:sp>
    </p:spTree>
    <p:extLst>
      <p:ext uri="{BB962C8B-B14F-4D97-AF65-F5344CB8AC3E}">
        <p14:creationId xmlns:p14="http://schemas.microsoft.com/office/powerpoint/2010/main" val="3874207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0633A8C1-726A-43D5-9C55-568AFA5532D9}"/>
              </a:ext>
            </a:extLst>
          </p:cNvPr>
          <p:cNvCxnSpPr>
            <a:cxnSpLocks/>
          </p:cNvCxnSpPr>
          <p:nvPr/>
        </p:nvCxnSpPr>
        <p:spPr>
          <a:xfrm>
            <a:off x="2753685" y="3672313"/>
            <a:ext cx="3307402" cy="0"/>
          </a:xfrm>
          <a:prstGeom prst="straightConnector1">
            <a:avLst/>
          </a:prstGeom>
          <a:ln w="111125">
            <a:solidFill>
              <a:srgbClr val="FFFF00"/>
            </a:solidFill>
            <a:headEnd type="none" w="med" len="med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5DADADF6-C436-451C-ACBF-0F4F1C74E5A8}"/>
              </a:ext>
            </a:extLst>
          </p:cNvPr>
          <p:cNvCxnSpPr>
            <a:cxnSpLocks/>
          </p:cNvCxnSpPr>
          <p:nvPr/>
        </p:nvCxnSpPr>
        <p:spPr>
          <a:xfrm>
            <a:off x="2621058" y="3672313"/>
            <a:ext cx="3240000" cy="0"/>
          </a:xfrm>
          <a:prstGeom prst="straightConnector1">
            <a:avLst/>
          </a:prstGeom>
          <a:ln w="111125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53C759A4-FE24-498F-BCC1-D268DFECF93F}"/>
              </a:ext>
            </a:extLst>
          </p:cNvPr>
          <p:cNvSpPr txBox="1"/>
          <p:nvPr/>
        </p:nvSpPr>
        <p:spPr>
          <a:xfrm>
            <a:off x="691978" y="605481"/>
            <a:ext cx="2298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Solution sophistiquée</a:t>
            </a:r>
          </a:p>
        </p:txBody>
      </p:sp>
    </p:spTree>
    <p:extLst>
      <p:ext uri="{BB962C8B-B14F-4D97-AF65-F5344CB8AC3E}">
        <p14:creationId xmlns:p14="http://schemas.microsoft.com/office/powerpoint/2010/main" val="941060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3000">
        <p14:reveal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6.25E-7 4.81481E-6 L 0.25 4.81481E-6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6954501F-F4D7-4AFA-A4E5-B7EBF21ED4F5}"/>
              </a:ext>
            </a:extLst>
          </p:cNvPr>
          <p:cNvCxnSpPr>
            <a:cxnSpLocks/>
          </p:cNvCxnSpPr>
          <p:nvPr/>
        </p:nvCxnSpPr>
        <p:spPr>
          <a:xfrm>
            <a:off x="2578740" y="3429000"/>
            <a:ext cx="3325103" cy="0"/>
          </a:xfrm>
          <a:prstGeom prst="straightConnector1">
            <a:avLst/>
          </a:prstGeom>
          <a:ln w="1047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2ACA5E8E-D5E1-4239-BBB3-C23DD3A7D5B4}"/>
              </a:ext>
            </a:extLst>
          </p:cNvPr>
          <p:cNvSpPr txBox="1"/>
          <p:nvPr/>
        </p:nvSpPr>
        <p:spPr>
          <a:xfrm>
            <a:off x="691978" y="605481"/>
            <a:ext cx="2298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Solution </a:t>
            </a:r>
            <a:r>
              <a:rPr lang="fr-FR" dirty="0" err="1"/>
              <a:t>Morphose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424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000">
        <p14:reveal/>
      </p:transition>
    </mc:Choice>
    <mc:Fallback xmlns="">
      <p:transition spd="slow" advClick="0" advTm="2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6954501F-F4D7-4AFA-A4E5-B7EBF21ED4F5}"/>
              </a:ext>
            </a:extLst>
          </p:cNvPr>
          <p:cNvCxnSpPr>
            <a:cxnSpLocks/>
          </p:cNvCxnSpPr>
          <p:nvPr/>
        </p:nvCxnSpPr>
        <p:spPr>
          <a:xfrm>
            <a:off x="2578740" y="3429000"/>
            <a:ext cx="6962825" cy="0"/>
          </a:xfrm>
          <a:prstGeom prst="straightConnector1">
            <a:avLst/>
          </a:prstGeom>
          <a:ln w="1047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2ACA5E8E-D5E1-4239-BBB3-C23DD3A7D5B4}"/>
              </a:ext>
            </a:extLst>
          </p:cNvPr>
          <p:cNvSpPr txBox="1"/>
          <p:nvPr/>
        </p:nvSpPr>
        <p:spPr>
          <a:xfrm>
            <a:off x="691978" y="605481"/>
            <a:ext cx="2298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Solution </a:t>
            </a:r>
            <a:r>
              <a:rPr lang="fr-FR" dirty="0" err="1"/>
              <a:t>Morphose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61058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2000">
        <p159:morph option="byObject"/>
      </p:transition>
    </mc:Choice>
    <mc:Fallback xmlns="">
      <p:transition spd="slow" advClick="0" advTm="2000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éleste">
  <a:themeElements>
    <a:clrScheme name="Céleste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élest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élest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41</TotalTime>
  <Words>8</Words>
  <Application>Microsoft Office PowerPoint</Application>
  <PresentationFormat>Grand écran</PresentationFormat>
  <Paragraphs>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Céleste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faq word .com</dc:creator>
  <cp:lastModifiedBy>faq word .com</cp:lastModifiedBy>
  <cp:revision>4</cp:revision>
  <dcterms:created xsi:type="dcterms:W3CDTF">2020-06-10T11:27:07Z</dcterms:created>
  <dcterms:modified xsi:type="dcterms:W3CDTF">2020-06-13T00:39:29Z</dcterms:modified>
</cp:coreProperties>
</file>