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0" d="100"/>
          <a:sy n="60" d="100"/>
        </p:scale>
        <p:origin x="65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FEFA3-EFC2-4A29-A5B2-CC2246DFC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3814FD-765A-48D8-BA05-B7EF8DD5E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91C4DD-0CE9-4492-9488-A7CAB9FE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C22BB7-8340-42BC-A6A7-184462DA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1C6C67-3E0F-4DE0-A39E-C206A505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94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F70930-AD51-4E32-8C5C-4D8999FE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7A4B2B-FCBE-461C-9175-B3AEB385A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09AE7-C44C-4080-B094-880B883F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310A61-48A4-4154-9886-BF39B023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4237B7-C34F-44ED-9466-BB44405E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00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75A0611-51E0-417C-B5C6-A22DE4C88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3C70D2-3E82-461B-885D-3823F41B1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063000-3467-4D24-8315-174DC429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685C1-11AB-46EC-BEA6-E3F8E170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51593C-1EBD-4903-A80F-1C30B66F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28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DF2C0C-F2A1-46A4-8277-2F5FD3EE6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AA00BA-E89E-4EC7-99FE-F991A823F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21545B-9276-4974-92AF-7CB7E6A4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A0BF16-113D-4DDB-AC5A-D7B07DF2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952D3C-CAD6-4BE1-99E5-FFBD7565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963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0C58A5-532A-4F82-B1BE-E3DB85967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DDEC47-49CC-4053-B590-9F1D19619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C91DF0-5117-4383-88F6-DA88ABF5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6BC934-75E0-4C35-AC70-D5676BA9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DEDEC6-79A7-4ACE-B709-1576DF08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99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E77BB-6FDB-4288-990B-A01BA263D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BA888F-E161-45CD-BC0A-CDB4DCC29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656E1E-C3F0-4F6F-88BF-A78A20DA3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D6126D-4A20-4210-AB41-BF02E0E90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A2197C-0A33-4C2E-A50B-1B3736033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09142C-8673-453B-AEEC-AAAFE436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68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0FE77-DD4E-4BDD-8D80-B6AB6F05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23DFFD-3C24-456F-B0FB-155A2619C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7142E6-4551-46B5-9231-7F8243739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8ADD781-9BCC-4A53-BEB5-86C743B51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8FA845A-FBA5-4DBD-A726-F132E1F3D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08FA78F-2CA7-4500-879A-7BC56686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2BE5B8-D776-4F46-9006-EA28083E7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C474F1-AF9D-4E42-B909-A52DEA50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57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796DD-C646-4836-A69F-D663F8F5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EC1BE4-E45F-4182-9F4B-6E2C684C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56197-618F-4EC3-903E-9B5BF6476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9F9E03-58EF-4CBD-B8BF-4529AF19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56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E6FBA04-5434-40EA-B250-AC4A5DCC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D47763A-DF6C-4777-A1CA-DFF361CA5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6D1326-49C6-46F9-BD85-7DB0F953E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67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CD997-F675-4179-8447-810F38276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522A5D-BCFE-43D3-B89D-7C79E7668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3BB068-02C0-4CE4-BAA6-F0FAC8B18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63457A-5FCF-4A88-9404-3B8CF936C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6AD96A-A295-42BD-95CA-992DD660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3A0336-5B91-481D-9CEC-EB41AEF7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78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04AB4-F18A-4207-9777-DE00ACB9F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31439C9-2ED7-4C42-A28F-4D1D6ADEF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07BD7E-7275-49BE-B2BF-868C8A810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7AAE8B-F50D-471A-9E6C-62207B0A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D3A461-B1A2-4378-A479-2986BDF3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E98C0A-05BA-4D42-8676-19FCA7C9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78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992934-6E24-441E-9DFF-EABF7B2CA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10A0A4-B2F5-4102-8D2D-A9A1E4DC2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9BA2B9-1A76-46E9-846A-CDFFE80D0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5F3F1-3756-4146-85A1-4A316F1B4013}" type="datetimeFigureOut">
              <a:rPr lang="fr-FR" smtClean="0"/>
              <a:t>17/03/2020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2E7955-4B74-4FE2-8783-AE2D4946C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9C839-641A-422B-8E50-67B546AD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317F3-F6C9-4741-A663-833E120C27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71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fr.wikipedia.org/wiki/Chartreux_(chat)" TargetMode="External"/><Relationship Id="rId7" Type="http://schemas.openxmlformats.org/officeDocument/2006/relationships/hyperlink" Target="https://fr.wikipedia.org/wiki/Chat" TargetMode="External"/><Relationship Id="rId12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hyperlink" Target="https://fr.wikipedia.org/wiki/Tabby" TargetMode="External"/><Relationship Id="rId5" Type="http://schemas.openxmlformats.org/officeDocument/2006/relationships/hyperlink" Target="https://fr.wikipedia.org/wiki/Liste_des_races_de_chats" TargetMode="External"/><Relationship Id="rId10" Type="http://schemas.openxmlformats.org/officeDocument/2006/relationships/image" Target="../media/image5.jpg"/><Relationship Id="rId4" Type="http://schemas.openxmlformats.org/officeDocument/2006/relationships/image" Target="../media/image2.jpg"/><Relationship Id="rId9" Type="http://schemas.openxmlformats.org/officeDocument/2006/relationships/hyperlink" Target="https://it.wikipedia.org/wiki/Festa_del_gat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2">
            <a:extLst>
              <a:ext uri="{FF2B5EF4-FFF2-40B4-BE49-F238E27FC236}">
                <a16:creationId xmlns:a16="http://schemas.microsoft.com/office/drawing/2014/main" id="{F49BACD7-43F5-4C93-9695-C8D643B42077}"/>
              </a:ext>
            </a:extLst>
          </p:cNvPr>
          <p:cNvSpPr/>
          <p:nvPr/>
        </p:nvSpPr>
        <p:spPr>
          <a:xfrm>
            <a:off x="5183822" y="721734"/>
            <a:ext cx="3595052" cy="1625984"/>
          </a:xfrm>
          <a:custGeom>
            <a:avLst/>
            <a:gdLst>
              <a:gd name="connsiteX0" fmla="*/ 0 w 3595052"/>
              <a:gd name="connsiteY0" fmla="*/ 0 h 1625984"/>
              <a:gd name="connsiteX1" fmla="*/ 3595052 w 3595052"/>
              <a:gd name="connsiteY1" fmla="*/ 0 h 1625984"/>
              <a:gd name="connsiteX2" fmla="*/ 3595052 w 3595052"/>
              <a:gd name="connsiteY2" fmla="*/ 1625984 h 1625984"/>
              <a:gd name="connsiteX3" fmla="*/ 0 w 3595052"/>
              <a:gd name="connsiteY3" fmla="*/ 1625984 h 1625984"/>
              <a:gd name="connsiteX4" fmla="*/ 0 w 3595052"/>
              <a:gd name="connsiteY4" fmla="*/ 0 h 162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5052" h="1625984">
                <a:moveTo>
                  <a:pt x="0" y="0"/>
                </a:moveTo>
                <a:lnTo>
                  <a:pt x="3595052" y="0"/>
                </a:lnTo>
                <a:lnTo>
                  <a:pt x="3595052" y="1625984"/>
                </a:lnTo>
                <a:lnTo>
                  <a:pt x="0" y="16259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2000" b="1" kern="1200" dirty="0"/>
              <a:t>CHAT2</a:t>
            </a:r>
          </a:p>
        </p:txBody>
      </p:sp>
      <p:sp>
        <p:nvSpPr>
          <p:cNvPr id="5" name="FORME1">
            <a:extLst>
              <a:ext uri="{FF2B5EF4-FFF2-40B4-BE49-F238E27FC236}">
                <a16:creationId xmlns:a16="http://schemas.microsoft.com/office/drawing/2014/main" id="{BAA2FF81-500F-40F6-B271-732703AA9AAC}"/>
              </a:ext>
            </a:extLst>
          </p:cNvPr>
          <p:cNvSpPr/>
          <p:nvPr/>
        </p:nvSpPr>
        <p:spPr>
          <a:xfrm>
            <a:off x="3413124" y="721734"/>
            <a:ext cx="1609725" cy="1625984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fr-FR" sz="2000" b="1" dirty="0"/>
              <a:t>CHAT1</a:t>
            </a:r>
          </a:p>
        </p:txBody>
      </p:sp>
      <p:sp>
        <p:nvSpPr>
          <p:cNvPr id="6" name="FORME3">
            <a:extLst>
              <a:ext uri="{FF2B5EF4-FFF2-40B4-BE49-F238E27FC236}">
                <a16:creationId xmlns:a16="http://schemas.microsoft.com/office/drawing/2014/main" id="{DEB9F2BE-743E-428C-A3AE-6BDE8D5EFAA4}"/>
              </a:ext>
            </a:extLst>
          </p:cNvPr>
          <p:cNvSpPr/>
          <p:nvPr/>
        </p:nvSpPr>
        <p:spPr>
          <a:xfrm>
            <a:off x="3413124" y="2616007"/>
            <a:ext cx="3595052" cy="1625984"/>
          </a:xfrm>
          <a:custGeom>
            <a:avLst/>
            <a:gdLst>
              <a:gd name="connsiteX0" fmla="*/ 0 w 3595052"/>
              <a:gd name="connsiteY0" fmla="*/ 0 h 1625984"/>
              <a:gd name="connsiteX1" fmla="*/ 3595052 w 3595052"/>
              <a:gd name="connsiteY1" fmla="*/ 0 h 1625984"/>
              <a:gd name="connsiteX2" fmla="*/ 3595052 w 3595052"/>
              <a:gd name="connsiteY2" fmla="*/ 1625984 h 1625984"/>
              <a:gd name="connsiteX3" fmla="*/ 0 w 3595052"/>
              <a:gd name="connsiteY3" fmla="*/ 1625984 h 1625984"/>
              <a:gd name="connsiteX4" fmla="*/ 0 w 3595052"/>
              <a:gd name="connsiteY4" fmla="*/ 0 h 162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5052" h="1625984">
                <a:moveTo>
                  <a:pt x="0" y="0"/>
                </a:moveTo>
                <a:lnTo>
                  <a:pt x="3595052" y="0"/>
                </a:lnTo>
                <a:lnTo>
                  <a:pt x="3595052" y="1625984"/>
                </a:lnTo>
                <a:lnTo>
                  <a:pt x="0" y="16259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2000" b="1" kern="1200" dirty="0"/>
              <a:t>CHAT3</a:t>
            </a:r>
          </a:p>
        </p:txBody>
      </p:sp>
      <p:sp>
        <p:nvSpPr>
          <p:cNvPr id="7" name="FORME4">
            <a:extLst>
              <a:ext uri="{FF2B5EF4-FFF2-40B4-BE49-F238E27FC236}">
                <a16:creationId xmlns:a16="http://schemas.microsoft.com/office/drawing/2014/main" id="{2DD8F641-4472-43E6-954E-FFBC5674FF32}"/>
              </a:ext>
            </a:extLst>
          </p:cNvPr>
          <p:cNvSpPr/>
          <p:nvPr/>
        </p:nvSpPr>
        <p:spPr>
          <a:xfrm>
            <a:off x="7169150" y="2616007"/>
            <a:ext cx="1609725" cy="1625984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fr-FR" sz="2000" b="1" dirty="0"/>
              <a:t>CHAT4</a:t>
            </a:r>
          </a:p>
        </p:txBody>
      </p:sp>
      <p:sp>
        <p:nvSpPr>
          <p:cNvPr id="8" name="FORME6">
            <a:extLst>
              <a:ext uri="{FF2B5EF4-FFF2-40B4-BE49-F238E27FC236}">
                <a16:creationId xmlns:a16="http://schemas.microsoft.com/office/drawing/2014/main" id="{72610B12-0A2A-4FF2-B4F4-8766DE8DC62D}"/>
              </a:ext>
            </a:extLst>
          </p:cNvPr>
          <p:cNvSpPr/>
          <p:nvPr/>
        </p:nvSpPr>
        <p:spPr>
          <a:xfrm>
            <a:off x="5183822" y="4510279"/>
            <a:ext cx="3595052" cy="1625984"/>
          </a:xfrm>
          <a:custGeom>
            <a:avLst/>
            <a:gdLst>
              <a:gd name="connsiteX0" fmla="*/ 0 w 3595052"/>
              <a:gd name="connsiteY0" fmla="*/ 0 h 1625984"/>
              <a:gd name="connsiteX1" fmla="*/ 3595052 w 3595052"/>
              <a:gd name="connsiteY1" fmla="*/ 0 h 1625984"/>
              <a:gd name="connsiteX2" fmla="*/ 3595052 w 3595052"/>
              <a:gd name="connsiteY2" fmla="*/ 1625984 h 1625984"/>
              <a:gd name="connsiteX3" fmla="*/ 0 w 3595052"/>
              <a:gd name="connsiteY3" fmla="*/ 1625984 h 1625984"/>
              <a:gd name="connsiteX4" fmla="*/ 0 w 3595052"/>
              <a:gd name="connsiteY4" fmla="*/ 0 h 162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5052" h="1625984">
                <a:moveTo>
                  <a:pt x="0" y="0"/>
                </a:moveTo>
                <a:lnTo>
                  <a:pt x="3595052" y="0"/>
                </a:lnTo>
                <a:lnTo>
                  <a:pt x="3595052" y="1625984"/>
                </a:lnTo>
                <a:lnTo>
                  <a:pt x="0" y="16259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2000" b="1" kern="1200" dirty="0"/>
              <a:t>CHAT6</a:t>
            </a:r>
          </a:p>
        </p:txBody>
      </p:sp>
      <p:sp>
        <p:nvSpPr>
          <p:cNvPr id="9" name="FORME5">
            <a:extLst>
              <a:ext uri="{FF2B5EF4-FFF2-40B4-BE49-F238E27FC236}">
                <a16:creationId xmlns:a16="http://schemas.microsoft.com/office/drawing/2014/main" id="{B7735EF1-87FE-448F-A370-F6D56D386079}"/>
              </a:ext>
            </a:extLst>
          </p:cNvPr>
          <p:cNvSpPr/>
          <p:nvPr/>
        </p:nvSpPr>
        <p:spPr>
          <a:xfrm>
            <a:off x="3413124" y="4510279"/>
            <a:ext cx="1609725" cy="1625984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fr-FR" sz="2000" b="1" dirty="0"/>
              <a:t>CHAT5</a:t>
            </a:r>
          </a:p>
        </p:txBody>
      </p:sp>
      <p:pic>
        <p:nvPicPr>
          <p:cNvPr id="11" name="chat6">
            <a:extLst>
              <a:ext uri="{FF2B5EF4-FFF2-40B4-BE49-F238E27FC236}">
                <a16:creationId xmlns:a16="http://schemas.microsoft.com/office/drawing/2014/main" id="{F190AF49-ECE2-497C-B3E1-38F220B995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12391" y="4606450"/>
            <a:ext cx="2034754" cy="1923767"/>
          </a:xfrm>
          <a:prstGeom prst="rect">
            <a:avLst/>
          </a:prstGeom>
        </p:spPr>
      </p:pic>
      <p:pic>
        <p:nvPicPr>
          <p:cNvPr id="14" name="chat5">
            <a:extLst>
              <a:ext uri="{FF2B5EF4-FFF2-40B4-BE49-F238E27FC236}">
                <a16:creationId xmlns:a16="http://schemas.microsoft.com/office/drawing/2014/main" id="{886623B6-3A3E-4C0F-B78C-31AC1BB641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053559" y="4241991"/>
            <a:ext cx="1782587" cy="2376783"/>
          </a:xfrm>
          <a:prstGeom prst="rect">
            <a:avLst/>
          </a:prstGeom>
        </p:spPr>
      </p:pic>
      <p:pic>
        <p:nvPicPr>
          <p:cNvPr id="17" name="chat4">
            <a:extLst>
              <a:ext uri="{FF2B5EF4-FFF2-40B4-BE49-F238E27FC236}">
                <a16:creationId xmlns:a16="http://schemas.microsoft.com/office/drawing/2014/main" id="{C0D5A16D-2007-408A-A395-60876CD686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628856" y="2796251"/>
            <a:ext cx="1790824" cy="1929206"/>
          </a:xfrm>
          <a:prstGeom prst="rect">
            <a:avLst/>
          </a:prstGeom>
        </p:spPr>
      </p:pic>
      <p:pic>
        <p:nvPicPr>
          <p:cNvPr id="20" name="chat3">
            <a:extLst>
              <a:ext uri="{FF2B5EF4-FFF2-40B4-BE49-F238E27FC236}">
                <a16:creationId xmlns:a16="http://schemas.microsoft.com/office/drawing/2014/main" id="{6C5F33E4-C95C-48BC-89ED-01D5147370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752730" y="2302829"/>
            <a:ext cx="2099336" cy="2094860"/>
          </a:xfrm>
          <a:prstGeom prst="rect">
            <a:avLst/>
          </a:prstGeom>
        </p:spPr>
      </p:pic>
      <p:pic>
        <p:nvPicPr>
          <p:cNvPr id="23" name="chat2">
            <a:extLst>
              <a:ext uri="{FF2B5EF4-FFF2-40B4-BE49-F238E27FC236}">
                <a16:creationId xmlns:a16="http://schemas.microsoft.com/office/drawing/2014/main" id="{B84ED8FE-3787-44B6-AF0D-6E3F47A3852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7828801" y="306575"/>
            <a:ext cx="2095500" cy="2514600"/>
          </a:xfrm>
          <a:prstGeom prst="rect">
            <a:avLst/>
          </a:prstGeom>
        </p:spPr>
      </p:pic>
      <p:pic>
        <p:nvPicPr>
          <p:cNvPr id="26" name="chat1">
            <a:extLst>
              <a:ext uri="{FF2B5EF4-FFF2-40B4-BE49-F238E27FC236}">
                <a16:creationId xmlns:a16="http://schemas.microsoft.com/office/drawing/2014/main" id="{721B917A-E5A6-4052-9461-53A9EAF19E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2225185" y="285021"/>
            <a:ext cx="2011680" cy="188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1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6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faq word .com</dc:creator>
  <cp:lastModifiedBy>faq word .com</cp:lastModifiedBy>
  <cp:revision>10</cp:revision>
  <dcterms:created xsi:type="dcterms:W3CDTF">2020-03-17T18:23:07Z</dcterms:created>
  <dcterms:modified xsi:type="dcterms:W3CDTF">2020-03-18T03:47:54Z</dcterms:modified>
</cp:coreProperties>
</file>