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135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EC2-F159-43ED-BC7C-9493DF541918}" type="datetimeFigureOut">
              <a:rPr lang="fr-FR" smtClean="0"/>
              <a:t>30/10/2016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3BD-5451-46BE-848C-99B993D4D2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35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EC2-F159-43ED-BC7C-9493DF541918}" type="datetimeFigureOut">
              <a:rPr lang="fr-FR" smtClean="0"/>
              <a:t>30/10/2016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3BD-5451-46BE-848C-99B993D4D2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09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EC2-F159-43ED-BC7C-9493DF541918}" type="datetimeFigureOut">
              <a:rPr lang="fr-FR" smtClean="0"/>
              <a:t>30/10/2016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3BD-5451-46BE-848C-99B993D4D2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9759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EC2-F159-43ED-BC7C-9493DF541918}" type="datetimeFigureOut">
              <a:rPr lang="fr-FR" smtClean="0"/>
              <a:t>30/10/2016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3BD-5451-46BE-848C-99B993D4D2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861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EC2-F159-43ED-BC7C-9493DF541918}" type="datetimeFigureOut">
              <a:rPr lang="fr-FR" smtClean="0"/>
              <a:t>30/10/2016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3BD-5451-46BE-848C-99B993D4D2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0338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EC2-F159-43ED-BC7C-9493DF541918}" type="datetimeFigureOut">
              <a:rPr lang="fr-FR" smtClean="0"/>
              <a:t>30/10/2016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3BD-5451-46BE-848C-99B993D4D2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31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EC2-F159-43ED-BC7C-9493DF541918}" type="datetimeFigureOut">
              <a:rPr lang="fr-FR" smtClean="0"/>
              <a:t>30/10/2016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3BD-5451-46BE-848C-99B993D4D2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37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BDEC2-F159-43ED-BC7C-9493DF541918}" type="datetimeFigureOut">
              <a:rPr lang="fr-FR" smtClean="0"/>
              <a:t>30/10/2016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FE3BD-5451-46BE-848C-99B993D4D2D9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photo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70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Faire rouler des camions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4724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1600" dirty="0"/>
              <a:t>Le décor a été importé via les images en ligne, dans le masque.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1600" dirty="0"/>
              <a:t>Les camions ont été entièrement dessinés avec les formes automatiques de PowerPoint (2</a:t>
            </a:r>
            <a:r>
              <a:rPr lang="fr-FR" sz="1600" baseline="30000" dirty="0"/>
              <a:t>e</a:t>
            </a:r>
            <a:r>
              <a:rPr lang="fr-FR" sz="1600" dirty="0"/>
              <a:t> diapositive).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1600" dirty="0"/>
              <a:t>Les animations sont faites dans la 3</a:t>
            </a:r>
            <a:r>
              <a:rPr lang="fr-FR" sz="1600" baseline="30000" dirty="0"/>
              <a:t>e</a:t>
            </a:r>
            <a:r>
              <a:rPr lang="fr-FR" sz="1600" dirty="0"/>
              <a:t> diapositive 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1400" dirty="0"/>
              <a:t>Les deux camions sont à l’extérieur à gauche de la diapositive.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1400" dirty="0"/>
              <a:t>Affichez l’onglet Animations et/ou le volet Animation pour voir le détails de toutes les animations (effets et minutage).</a:t>
            </a:r>
          </a:p>
        </p:txBody>
      </p:sp>
    </p:spTree>
    <p:extLst>
      <p:ext uri="{BB962C8B-B14F-4D97-AF65-F5344CB8AC3E}">
        <p14:creationId xmlns:p14="http://schemas.microsoft.com/office/powerpoint/2010/main" val="4174859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roue arrière2"/>
          <p:cNvGrpSpPr/>
          <p:nvPr/>
        </p:nvGrpSpPr>
        <p:grpSpPr>
          <a:xfrm>
            <a:off x="2279576" y="4581128"/>
            <a:ext cx="612648" cy="612648"/>
            <a:chOff x="7104112" y="3212976"/>
            <a:chExt cx="612648" cy="612648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sunset" dir="t"/>
          </a:scene3d>
        </p:grpSpPr>
        <p:sp>
          <p:nvSpPr>
            <p:cNvPr id="26" name="Organigramme : Jonction de sommaire 25"/>
            <p:cNvSpPr/>
            <p:nvPr/>
          </p:nvSpPr>
          <p:spPr>
            <a:xfrm>
              <a:off x="7104112" y="3212976"/>
              <a:ext cx="612648" cy="612648"/>
            </a:xfrm>
            <a:prstGeom prst="flowChartSummingJunctio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Ellipse 26"/>
            <p:cNvSpPr/>
            <p:nvPr/>
          </p:nvSpPr>
          <p:spPr>
            <a:xfrm>
              <a:off x="7226986" y="3335850"/>
              <a:ext cx="366900" cy="3669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roue avant2"/>
          <p:cNvGrpSpPr/>
          <p:nvPr/>
        </p:nvGrpSpPr>
        <p:grpSpPr>
          <a:xfrm>
            <a:off x="4947292" y="4581128"/>
            <a:ext cx="612648" cy="612648"/>
            <a:chOff x="7104112" y="3212976"/>
            <a:chExt cx="612648" cy="612648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sunset" dir="t"/>
          </a:scene3d>
        </p:grpSpPr>
        <p:sp>
          <p:nvSpPr>
            <p:cNvPr id="24" name="Organigramme : Jonction de sommaire 23"/>
            <p:cNvSpPr/>
            <p:nvPr/>
          </p:nvSpPr>
          <p:spPr>
            <a:xfrm>
              <a:off x="7104112" y="3212976"/>
              <a:ext cx="612648" cy="612648"/>
            </a:xfrm>
            <a:prstGeom prst="flowChartSummingJunctio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Ellipse 24"/>
            <p:cNvSpPr/>
            <p:nvPr/>
          </p:nvSpPr>
          <p:spPr>
            <a:xfrm>
              <a:off x="7226986" y="3335850"/>
              <a:ext cx="366900" cy="3669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8" name="camion"/>
          <p:cNvGrpSpPr/>
          <p:nvPr/>
        </p:nvGrpSpPr>
        <p:grpSpPr>
          <a:xfrm>
            <a:off x="2180528" y="4055883"/>
            <a:ext cx="3858689" cy="1656184"/>
            <a:chOff x="2279576" y="4077072"/>
            <a:chExt cx="3858689" cy="1656184"/>
          </a:xfrm>
        </p:grpSpPr>
        <p:pic>
          <p:nvPicPr>
            <p:cNvPr id="59" name="Image 58"/>
            <p:cNvPicPr>
              <a:picLocks noChangeAspect="1"/>
            </p:cNvPicPr>
            <p:nvPr/>
          </p:nvPicPr>
          <p:blipFill rotWithShape="1"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720" t="4709" r="66049" b="44802"/>
            <a:stretch/>
          </p:blipFill>
          <p:spPr>
            <a:xfrm>
              <a:off x="5198740" y="4653137"/>
              <a:ext cx="609228" cy="632870"/>
            </a:xfrm>
            <a:prstGeom prst="snip1Rect">
              <a:avLst/>
            </a:prstGeom>
          </p:spPr>
        </p:pic>
        <p:grpSp>
          <p:nvGrpSpPr>
            <p:cNvPr id="60" name="Groupe 59"/>
            <p:cNvGrpSpPr/>
            <p:nvPr/>
          </p:nvGrpSpPr>
          <p:grpSpPr>
            <a:xfrm>
              <a:off x="2279576" y="4077072"/>
              <a:ext cx="3858689" cy="1656184"/>
              <a:chOff x="2561347" y="4509120"/>
              <a:chExt cx="3858689" cy="1656184"/>
            </a:xfrm>
            <a:gradFill flip="none" rotWithShape="1">
              <a:gsLst>
                <a:gs pos="0">
                  <a:schemeClr val="accent2">
                    <a:lumMod val="50000"/>
                    <a:shade val="30000"/>
                    <a:satMod val="115000"/>
                  </a:schemeClr>
                </a:gs>
                <a:gs pos="50000">
                  <a:schemeClr val="accent2">
                    <a:lumMod val="50000"/>
                    <a:shade val="67500"/>
                    <a:satMod val="115000"/>
                  </a:schemeClr>
                </a:gs>
                <a:gs pos="100000">
                  <a:schemeClr val="accent2">
                    <a:lumMod val="5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sunset" dir="t"/>
            </a:scene3d>
          </p:grpSpPr>
          <p:sp>
            <p:nvSpPr>
              <p:cNvPr id="61" name="Rectangle 60"/>
              <p:cNvSpPr/>
              <p:nvPr/>
            </p:nvSpPr>
            <p:spPr>
              <a:xfrm>
                <a:off x="2561347" y="4509120"/>
                <a:ext cx="2592288" cy="1656184"/>
              </a:xfrm>
              <a:prstGeom prst="rect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  <a:effectLst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2" name="Forme libre 61"/>
              <p:cNvSpPr/>
              <p:nvPr/>
            </p:nvSpPr>
            <p:spPr>
              <a:xfrm>
                <a:off x="5153635" y="5007939"/>
                <a:ext cx="1266401" cy="1157365"/>
              </a:xfrm>
              <a:custGeom>
                <a:avLst/>
                <a:gdLst>
                  <a:gd name="connsiteX0" fmla="*/ 350757 w 1266401"/>
                  <a:gd name="connsiteY0" fmla="*/ 129534 h 1157365"/>
                  <a:gd name="connsiteX1" fmla="*/ 350757 w 1266401"/>
                  <a:gd name="connsiteY1" fmla="*/ 633590 h 1157365"/>
                  <a:gd name="connsiteX2" fmla="*/ 902300 w 1266401"/>
                  <a:gd name="connsiteY2" fmla="*/ 633590 h 1157365"/>
                  <a:gd name="connsiteX3" fmla="*/ 902300 w 1266401"/>
                  <a:gd name="connsiteY3" fmla="*/ 367338 h 1157365"/>
                  <a:gd name="connsiteX4" fmla="*/ 664496 w 1266401"/>
                  <a:gd name="connsiteY4" fmla="*/ 129534 h 1157365"/>
                  <a:gd name="connsiteX5" fmla="*/ 0 w 1266401"/>
                  <a:gd name="connsiteY5" fmla="*/ 0 h 1157365"/>
                  <a:gd name="connsiteX6" fmla="*/ 758480 w 1266401"/>
                  <a:gd name="connsiteY6" fmla="*/ 0 h 1157365"/>
                  <a:gd name="connsiteX7" fmla="*/ 1266401 w 1266401"/>
                  <a:gd name="connsiteY7" fmla="*/ 507921 h 1157365"/>
                  <a:gd name="connsiteX8" fmla="*/ 1266401 w 1266401"/>
                  <a:gd name="connsiteY8" fmla="*/ 1157365 h 1157365"/>
                  <a:gd name="connsiteX9" fmla="*/ 0 w 1266401"/>
                  <a:gd name="connsiteY9" fmla="*/ 1157365 h 11573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66401" h="1157365">
                    <a:moveTo>
                      <a:pt x="350757" y="129534"/>
                    </a:moveTo>
                    <a:lnTo>
                      <a:pt x="350757" y="633590"/>
                    </a:lnTo>
                    <a:lnTo>
                      <a:pt x="902300" y="633590"/>
                    </a:lnTo>
                    <a:lnTo>
                      <a:pt x="902300" y="367338"/>
                    </a:lnTo>
                    <a:lnTo>
                      <a:pt x="664496" y="129534"/>
                    </a:lnTo>
                    <a:close/>
                    <a:moveTo>
                      <a:pt x="0" y="0"/>
                    </a:moveTo>
                    <a:lnTo>
                      <a:pt x="758480" y="0"/>
                    </a:lnTo>
                    <a:lnTo>
                      <a:pt x="1266401" y="507921"/>
                    </a:lnTo>
                    <a:lnTo>
                      <a:pt x="1266401" y="1157365"/>
                    </a:lnTo>
                    <a:lnTo>
                      <a:pt x="0" y="1157365"/>
                    </a:lnTo>
                    <a:close/>
                  </a:path>
                </a:pathLst>
              </a:custGeom>
              <a:grpFill/>
              <a:ln>
                <a:solidFill>
                  <a:schemeClr val="accent2">
                    <a:lumMod val="50000"/>
                  </a:schemeClr>
                </a:solidFill>
              </a:ln>
              <a:effectLst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63" name="roue arrière"/>
          <p:cNvGrpSpPr/>
          <p:nvPr/>
        </p:nvGrpSpPr>
        <p:grpSpPr>
          <a:xfrm>
            <a:off x="2431976" y="5453608"/>
            <a:ext cx="612648" cy="612648"/>
            <a:chOff x="7104112" y="3212976"/>
            <a:chExt cx="612648" cy="612648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sunset" dir="t"/>
          </a:scene3d>
        </p:grpSpPr>
        <p:sp>
          <p:nvSpPr>
            <p:cNvPr id="64" name="Organigramme : Jonction de sommaire 63"/>
            <p:cNvSpPr/>
            <p:nvPr/>
          </p:nvSpPr>
          <p:spPr>
            <a:xfrm>
              <a:off x="7104112" y="3212976"/>
              <a:ext cx="612648" cy="612648"/>
            </a:xfrm>
            <a:prstGeom prst="flowChartSummingJunctio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Ellipse 64"/>
            <p:cNvSpPr/>
            <p:nvPr/>
          </p:nvSpPr>
          <p:spPr>
            <a:xfrm>
              <a:off x="7226986" y="3335850"/>
              <a:ext cx="366900" cy="3669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6" name="roue avant"/>
          <p:cNvGrpSpPr/>
          <p:nvPr/>
        </p:nvGrpSpPr>
        <p:grpSpPr>
          <a:xfrm>
            <a:off x="5099692" y="5453608"/>
            <a:ext cx="612648" cy="612648"/>
            <a:chOff x="7104112" y="3212976"/>
            <a:chExt cx="612648" cy="612648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sunset" dir="t"/>
          </a:scene3d>
        </p:grpSpPr>
        <p:sp>
          <p:nvSpPr>
            <p:cNvPr id="67" name="Organigramme : Jonction de sommaire 66"/>
            <p:cNvSpPr/>
            <p:nvPr/>
          </p:nvSpPr>
          <p:spPr>
            <a:xfrm>
              <a:off x="7104112" y="3212976"/>
              <a:ext cx="612648" cy="612648"/>
            </a:xfrm>
            <a:prstGeom prst="flowChartSummingJunctio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Ellipse 67"/>
            <p:cNvSpPr/>
            <p:nvPr/>
          </p:nvSpPr>
          <p:spPr>
            <a:xfrm>
              <a:off x="7226986" y="3335850"/>
              <a:ext cx="366900" cy="3669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0895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amion2"/>
          <p:cNvGrpSpPr/>
          <p:nvPr/>
        </p:nvGrpSpPr>
        <p:grpSpPr>
          <a:xfrm>
            <a:off x="-4633192" y="3356992"/>
            <a:ext cx="3858689" cy="1656184"/>
            <a:chOff x="2279576" y="4077072"/>
            <a:chExt cx="3858689" cy="1656184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pic>
          <p:nvPicPr>
            <p:cNvPr id="35" name="Image 34"/>
            <p:cNvPicPr>
              <a:picLocks noChangeAspect="1"/>
            </p:cNvPicPr>
            <p:nvPr/>
          </p:nvPicPr>
          <p:blipFill rotWithShape="1"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720" t="4709" r="66049" b="44802"/>
            <a:stretch/>
          </p:blipFill>
          <p:spPr>
            <a:xfrm>
              <a:off x="5198740" y="4653137"/>
              <a:ext cx="609228" cy="632870"/>
            </a:xfrm>
            <a:prstGeom prst="snip1Rect">
              <a:avLst/>
            </a:prstGeom>
            <a:grpFill/>
          </p:spPr>
        </p:pic>
        <p:grpSp>
          <p:nvGrpSpPr>
            <p:cNvPr id="31" name="Groupe 30"/>
            <p:cNvGrpSpPr/>
            <p:nvPr/>
          </p:nvGrpSpPr>
          <p:grpSpPr>
            <a:xfrm>
              <a:off x="2279576" y="4077072"/>
              <a:ext cx="3858689" cy="1656184"/>
              <a:chOff x="2561347" y="4509120"/>
              <a:chExt cx="3858689" cy="1656184"/>
            </a:xfrm>
            <a:grpFill/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sunset" dir="t"/>
            </a:scene3d>
          </p:grpSpPr>
          <p:sp>
            <p:nvSpPr>
              <p:cNvPr id="20" name="Rectangle 19"/>
              <p:cNvSpPr/>
              <p:nvPr/>
            </p:nvSpPr>
            <p:spPr>
              <a:xfrm>
                <a:off x="2561347" y="4509120"/>
                <a:ext cx="2592288" cy="1656184"/>
              </a:xfrm>
              <a:prstGeom prst="rect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  <a:effectLst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" name="Forme libre 20"/>
              <p:cNvSpPr/>
              <p:nvPr/>
            </p:nvSpPr>
            <p:spPr>
              <a:xfrm>
                <a:off x="5153635" y="5007939"/>
                <a:ext cx="1266401" cy="1157365"/>
              </a:xfrm>
              <a:custGeom>
                <a:avLst/>
                <a:gdLst>
                  <a:gd name="connsiteX0" fmla="*/ 350757 w 1266401"/>
                  <a:gd name="connsiteY0" fmla="*/ 129534 h 1157365"/>
                  <a:gd name="connsiteX1" fmla="*/ 350757 w 1266401"/>
                  <a:gd name="connsiteY1" fmla="*/ 633590 h 1157365"/>
                  <a:gd name="connsiteX2" fmla="*/ 902300 w 1266401"/>
                  <a:gd name="connsiteY2" fmla="*/ 633590 h 1157365"/>
                  <a:gd name="connsiteX3" fmla="*/ 902300 w 1266401"/>
                  <a:gd name="connsiteY3" fmla="*/ 367338 h 1157365"/>
                  <a:gd name="connsiteX4" fmla="*/ 664496 w 1266401"/>
                  <a:gd name="connsiteY4" fmla="*/ 129534 h 1157365"/>
                  <a:gd name="connsiteX5" fmla="*/ 0 w 1266401"/>
                  <a:gd name="connsiteY5" fmla="*/ 0 h 1157365"/>
                  <a:gd name="connsiteX6" fmla="*/ 758480 w 1266401"/>
                  <a:gd name="connsiteY6" fmla="*/ 0 h 1157365"/>
                  <a:gd name="connsiteX7" fmla="*/ 1266401 w 1266401"/>
                  <a:gd name="connsiteY7" fmla="*/ 507921 h 1157365"/>
                  <a:gd name="connsiteX8" fmla="*/ 1266401 w 1266401"/>
                  <a:gd name="connsiteY8" fmla="*/ 1157365 h 1157365"/>
                  <a:gd name="connsiteX9" fmla="*/ 0 w 1266401"/>
                  <a:gd name="connsiteY9" fmla="*/ 1157365 h 11573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66401" h="1157365">
                    <a:moveTo>
                      <a:pt x="350757" y="129534"/>
                    </a:moveTo>
                    <a:lnTo>
                      <a:pt x="350757" y="633590"/>
                    </a:lnTo>
                    <a:lnTo>
                      <a:pt x="902300" y="633590"/>
                    </a:lnTo>
                    <a:lnTo>
                      <a:pt x="902300" y="367338"/>
                    </a:lnTo>
                    <a:lnTo>
                      <a:pt x="664496" y="129534"/>
                    </a:lnTo>
                    <a:close/>
                    <a:moveTo>
                      <a:pt x="0" y="0"/>
                    </a:moveTo>
                    <a:lnTo>
                      <a:pt x="758480" y="0"/>
                    </a:lnTo>
                    <a:lnTo>
                      <a:pt x="1266401" y="507921"/>
                    </a:lnTo>
                    <a:lnTo>
                      <a:pt x="1266401" y="1157365"/>
                    </a:lnTo>
                    <a:lnTo>
                      <a:pt x="0" y="1157365"/>
                    </a:lnTo>
                    <a:close/>
                  </a:path>
                </a:pathLst>
              </a:custGeom>
              <a:grpFill/>
              <a:ln>
                <a:solidFill>
                  <a:schemeClr val="accent2">
                    <a:lumMod val="50000"/>
                  </a:schemeClr>
                </a:solidFill>
              </a:ln>
              <a:effectLst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22" name="roue arrière2"/>
          <p:cNvGrpSpPr/>
          <p:nvPr/>
        </p:nvGrpSpPr>
        <p:grpSpPr>
          <a:xfrm>
            <a:off x="-4381744" y="4754717"/>
            <a:ext cx="612648" cy="612648"/>
            <a:chOff x="7104112" y="3212976"/>
            <a:chExt cx="612648" cy="612648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sunset" dir="t"/>
          </a:scene3d>
        </p:grpSpPr>
        <p:sp>
          <p:nvSpPr>
            <p:cNvPr id="26" name="Organigramme : Jonction de sommaire 25"/>
            <p:cNvSpPr/>
            <p:nvPr/>
          </p:nvSpPr>
          <p:spPr>
            <a:xfrm>
              <a:off x="7104112" y="3212976"/>
              <a:ext cx="612648" cy="612648"/>
            </a:xfrm>
            <a:prstGeom prst="flowChartSummingJunctio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Ellipse 26"/>
            <p:cNvSpPr/>
            <p:nvPr/>
          </p:nvSpPr>
          <p:spPr>
            <a:xfrm>
              <a:off x="7226986" y="3335850"/>
              <a:ext cx="366900" cy="3669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roue avant2"/>
          <p:cNvGrpSpPr/>
          <p:nvPr/>
        </p:nvGrpSpPr>
        <p:grpSpPr>
          <a:xfrm>
            <a:off x="-1714028" y="4754717"/>
            <a:ext cx="612648" cy="612648"/>
            <a:chOff x="7104112" y="3212976"/>
            <a:chExt cx="612648" cy="612648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sunset" dir="t"/>
          </a:scene3d>
        </p:grpSpPr>
        <p:sp>
          <p:nvSpPr>
            <p:cNvPr id="24" name="Organigramme : Jonction de sommaire 23"/>
            <p:cNvSpPr/>
            <p:nvPr/>
          </p:nvSpPr>
          <p:spPr>
            <a:xfrm>
              <a:off x="7104112" y="3212976"/>
              <a:ext cx="612648" cy="612648"/>
            </a:xfrm>
            <a:prstGeom prst="flowChartSummingJunctio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Ellipse 24"/>
            <p:cNvSpPr/>
            <p:nvPr/>
          </p:nvSpPr>
          <p:spPr>
            <a:xfrm>
              <a:off x="7226986" y="3335850"/>
              <a:ext cx="366900" cy="3669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8" name="camion"/>
          <p:cNvGrpSpPr/>
          <p:nvPr/>
        </p:nvGrpSpPr>
        <p:grpSpPr>
          <a:xfrm>
            <a:off x="-4480792" y="4229472"/>
            <a:ext cx="3858689" cy="1656184"/>
            <a:chOff x="2279576" y="4077072"/>
            <a:chExt cx="3858689" cy="1656184"/>
          </a:xfrm>
        </p:grpSpPr>
        <p:pic>
          <p:nvPicPr>
            <p:cNvPr id="59" name="Image 58"/>
            <p:cNvPicPr>
              <a:picLocks noChangeAspect="1"/>
            </p:cNvPicPr>
            <p:nvPr/>
          </p:nvPicPr>
          <p:blipFill rotWithShape="1"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720" t="4709" r="66049" b="44802"/>
            <a:stretch/>
          </p:blipFill>
          <p:spPr>
            <a:xfrm>
              <a:off x="5198740" y="4653137"/>
              <a:ext cx="609228" cy="632870"/>
            </a:xfrm>
            <a:prstGeom prst="snip1Rect">
              <a:avLst/>
            </a:prstGeom>
          </p:spPr>
        </p:pic>
        <p:grpSp>
          <p:nvGrpSpPr>
            <p:cNvPr id="60" name="Groupe 59"/>
            <p:cNvGrpSpPr/>
            <p:nvPr/>
          </p:nvGrpSpPr>
          <p:grpSpPr>
            <a:xfrm>
              <a:off x="2279576" y="4077072"/>
              <a:ext cx="3858689" cy="1656184"/>
              <a:chOff x="2561347" y="4509120"/>
              <a:chExt cx="3858689" cy="1656184"/>
            </a:xfrm>
            <a:gradFill flip="none" rotWithShape="1">
              <a:gsLst>
                <a:gs pos="0">
                  <a:schemeClr val="accent2">
                    <a:lumMod val="50000"/>
                    <a:shade val="30000"/>
                    <a:satMod val="115000"/>
                  </a:schemeClr>
                </a:gs>
                <a:gs pos="50000">
                  <a:schemeClr val="accent2">
                    <a:lumMod val="50000"/>
                    <a:shade val="67500"/>
                    <a:satMod val="115000"/>
                  </a:schemeClr>
                </a:gs>
                <a:gs pos="100000">
                  <a:schemeClr val="accent2">
                    <a:lumMod val="5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sunset" dir="t"/>
            </a:scene3d>
          </p:grpSpPr>
          <p:sp>
            <p:nvSpPr>
              <p:cNvPr id="61" name="Rectangle 60"/>
              <p:cNvSpPr/>
              <p:nvPr/>
            </p:nvSpPr>
            <p:spPr>
              <a:xfrm>
                <a:off x="2561347" y="4509120"/>
                <a:ext cx="2592288" cy="1656184"/>
              </a:xfrm>
              <a:prstGeom prst="rect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  <a:effectLst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2" name="Forme libre 61"/>
              <p:cNvSpPr/>
              <p:nvPr/>
            </p:nvSpPr>
            <p:spPr>
              <a:xfrm>
                <a:off x="5153635" y="5007939"/>
                <a:ext cx="1266401" cy="1157365"/>
              </a:xfrm>
              <a:custGeom>
                <a:avLst/>
                <a:gdLst>
                  <a:gd name="connsiteX0" fmla="*/ 350757 w 1266401"/>
                  <a:gd name="connsiteY0" fmla="*/ 129534 h 1157365"/>
                  <a:gd name="connsiteX1" fmla="*/ 350757 w 1266401"/>
                  <a:gd name="connsiteY1" fmla="*/ 633590 h 1157365"/>
                  <a:gd name="connsiteX2" fmla="*/ 902300 w 1266401"/>
                  <a:gd name="connsiteY2" fmla="*/ 633590 h 1157365"/>
                  <a:gd name="connsiteX3" fmla="*/ 902300 w 1266401"/>
                  <a:gd name="connsiteY3" fmla="*/ 367338 h 1157365"/>
                  <a:gd name="connsiteX4" fmla="*/ 664496 w 1266401"/>
                  <a:gd name="connsiteY4" fmla="*/ 129534 h 1157365"/>
                  <a:gd name="connsiteX5" fmla="*/ 0 w 1266401"/>
                  <a:gd name="connsiteY5" fmla="*/ 0 h 1157365"/>
                  <a:gd name="connsiteX6" fmla="*/ 758480 w 1266401"/>
                  <a:gd name="connsiteY6" fmla="*/ 0 h 1157365"/>
                  <a:gd name="connsiteX7" fmla="*/ 1266401 w 1266401"/>
                  <a:gd name="connsiteY7" fmla="*/ 507921 h 1157365"/>
                  <a:gd name="connsiteX8" fmla="*/ 1266401 w 1266401"/>
                  <a:gd name="connsiteY8" fmla="*/ 1157365 h 1157365"/>
                  <a:gd name="connsiteX9" fmla="*/ 0 w 1266401"/>
                  <a:gd name="connsiteY9" fmla="*/ 1157365 h 11573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66401" h="1157365">
                    <a:moveTo>
                      <a:pt x="350757" y="129534"/>
                    </a:moveTo>
                    <a:lnTo>
                      <a:pt x="350757" y="633590"/>
                    </a:lnTo>
                    <a:lnTo>
                      <a:pt x="902300" y="633590"/>
                    </a:lnTo>
                    <a:lnTo>
                      <a:pt x="902300" y="367338"/>
                    </a:lnTo>
                    <a:lnTo>
                      <a:pt x="664496" y="129534"/>
                    </a:lnTo>
                    <a:close/>
                    <a:moveTo>
                      <a:pt x="0" y="0"/>
                    </a:moveTo>
                    <a:lnTo>
                      <a:pt x="758480" y="0"/>
                    </a:lnTo>
                    <a:lnTo>
                      <a:pt x="1266401" y="507921"/>
                    </a:lnTo>
                    <a:lnTo>
                      <a:pt x="1266401" y="1157365"/>
                    </a:lnTo>
                    <a:lnTo>
                      <a:pt x="0" y="1157365"/>
                    </a:lnTo>
                    <a:close/>
                  </a:path>
                </a:pathLst>
              </a:custGeom>
              <a:grpFill/>
              <a:ln>
                <a:solidFill>
                  <a:schemeClr val="accent2">
                    <a:lumMod val="50000"/>
                  </a:schemeClr>
                </a:solidFill>
              </a:ln>
              <a:effectLst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63" name="roue arrière"/>
          <p:cNvGrpSpPr/>
          <p:nvPr/>
        </p:nvGrpSpPr>
        <p:grpSpPr>
          <a:xfrm>
            <a:off x="-4229344" y="5627197"/>
            <a:ext cx="612648" cy="612648"/>
            <a:chOff x="7104112" y="3212976"/>
            <a:chExt cx="612648" cy="612648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sunset" dir="t"/>
          </a:scene3d>
        </p:grpSpPr>
        <p:sp>
          <p:nvSpPr>
            <p:cNvPr id="64" name="Organigramme : Jonction de sommaire 63"/>
            <p:cNvSpPr/>
            <p:nvPr/>
          </p:nvSpPr>
          <p:spPr>
            <a:xfrm>
              <a:off x="7104112" y="3212976"/>
              <a:ext cx="612648" cy="612648"/>
            </a:xfrm>
            <a:prstGeom prst="flowChartSummingJunctio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Ellipse 64"/>
            <p:cNvSpPr/>
            <p:nvPr/>
          </p:nvSpPr>
          <p:spPr>
            <a:xfrm>
              <a:off x="7226986" y="3335850"/>
              <a:ext cx="366900" cy="3669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6" name="roue avant"/>
          <p:cNvGrpSpPr/>
          <p:nvPr/>
        </p:nvGrpSpPr>
        <p:grpSpPr>
          <a:xfrm>
            <a:off x="-1561628" y="5627197"/>
            <a:ext cx="612648" cy="612648"/>
            <a:chOff x="7104112" y="3212976"/>
            <a:chExt cx="612648" cy="612648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sunset" dir="t"/>
          </a:scene3d>
        </p:grpSpPr>
        <p:sp>
          <p:nvSpPr>
            <p:cNvPr id="67" name="Organigramme : Jonction de sommaire 66"/>
            <p:cNvSpPr/>
            <p:nvPr/>
          </p:nvSpPr>
          <p:spPr>
            <a:xfrm>
              <a:off x="7104112" y="3212976"/>
              <a:ext cx="612648" cy="612648"/>
            </a:xfrm>
            <a:prstGeom prst="flowChartSummingJunctio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Ellipse 67"/>
            <p:cNvSpPr/>
            <p:nvPr/>
          </p:nvSpPr>
          <p:spPr>
            <a:xfrm>
              <a:off x="7226986" y="3335850"/>
              <a:ext cx="366900" cy="3669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138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4.81481E-6 L 1.44934 4.81481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46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2.96296E-6 L 1.44843 -2.96296E-6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422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2.96296E-6 L 1.4483 -2.96296E-6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409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3.7037E-6 L 1.44934 3.7037E-6 " pathEditMode="relative" rAng="0" ptsTypes="AA">
                                      <p:cBhvr>
                                        <p:cTn id="16" dur="7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461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4.44444E-6 L 1.44843 4.44444E-6 " pathEditMode="relative" rAng="0" ptsTypes="AA">
                                      <p:cBhvr>
                                        <p:cTn id="18" dur="7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422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4.44444E-6 L 1.4483 4.44444E-6 " pathEditMode="relative" rAng="0" ptsTypes="AA">
                                      <p:cBhvr>
                                        <p:cTn id="20" dur="7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409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2" dur="7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4" dur="7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</TotalTime>
  <Words>76</Words>
  <Application>Microsoft Office PowerPoint</Application>
  <PresentationFormat>Grand écran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Faire rouler des camions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Faire rouler des camions</dc:title>
  <dc:creator>faqword .com</dc:creator>
  <cp:lastModifiedBy>faqword .com</cp:lastModifiedBy>
  <cp:revision>1</cp:revision>
  <dcterms:created xsi:type="dcterms:W3CDTF">2016-10-30T18:32:31Z</dcterms:created>
  <dcterms:modified xsi:type="dcterms:W3CDTF">2016-10-30T18:37:36Z</dcterms:modified>
</cp:coreProperties>
</file>