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44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08B38-F28E-41D7-9592-C513B58778E6}" type="datetimeFigureOut">
              <a:rPr lang="fr-FR" smtClean="0"/>
              <a:t>28/10/2016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3FF1-A6D6-409F-947C-8496737E33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825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94277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08B38-F28E-41D7-9592-C513B58778E6}" type="datetimeFigureOut">
              <a:rPr lang="fr-FR" smtClean="0"/>
              <a:t>28/10/2016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3FF1-A6D6-409F-947C-8496737E33D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914400" y="1674160"/>
            <a:ext cx="10363200" cy="4007504"/>
          </a:xfrm>
        </p:spPr>
        <p:txBody>
          <a:bodyPr/>
          <a:lstStyle>
            <a:lvl1pPr>
              <a:defRPr cap="none" baseline="0"/>
            </a:lvl1pPr>
            <a:lvl2pPr>
              <a:defRPr cap="none" baseline="0"/>
            </a:lvl2pPr>
            <a:lvl3pPr>
              <a:defRPr cap="none" baseline="0"/>
            </a:lvl3pPr>
            <a:lvl4pPr>
              <a:defRPr cap="none" baseline="0"/>
            </a:lvl4pPr>
            <a:lvl5pPr>
              <a:defRPr cap="none" baseline="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pic>
        <p:nvPicPr>
          <p:cNvPr id="8" name="Picture 6" descr="Droplets-HD-Content-R1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73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5308B38-F28E-41D7-9592-C513B58778E6}" type="datetimeFigureOut">
              <a:rPr lang="fr-FR" smtClean="0"/>
              <a:t>28/10/2016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D263FF1-A6D6-409F-947C-8496737E33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9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Animation en boucle – Créations des objets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Création des deux objets :</a:t>
            </a:r>
          </a:p>
          <a:p>
            <a:pPr lvl="1"/>
            <a:r>
              <a:rPr lang="fr-FR" dirty="0"/>
              <a:t>Le rectangle et le cercle sont de simples formes automatiques.</a:t>
            </a:r>
          </a:p>
          <a:p>
            <a:pPr lvl="1"/>
            <a:r>
              <a:rPr lang="fr-FR" dirty="0"/>
              <a:t>L’engrenage est un </a:t>
            </a:r>
            <a:r>
              <a:rPr lang="fr-FR" dirty="0" err="1"/>
              <a:t>SmartArt</a:t>
            </a:r>
            <a:r>
              <a:rPr lang="fr-FR" dirty="0"/>
              <a:t> dissociés : insérez le </a:t>
            </a:r>
            <a:r>
              <a:rPr lang="fr-FR" dirty="0" err="1"/>
              <a:t>SmartArt</a:t>
            </a:r>
            <a:r>
              <a:rPr lang="fr-FR" dirty="0"/>
              <a:t>, puis sous l’onglet Outils </a:t>
            </a:r>
            <a:r>
              <a:rPr lang="fr-FR" dirty="0" err="1"/>
              <a:t>SmartArt</a:t>
            </a:r>
            <a:r>
              <a:rPr lang="fr-FR" dirty="0"/>
              <a:t>/Création, groupe Rétablir, cliquez sur le bouton Convertir, puis Convertir en formes (ou bien via le clic droit).</a:t>
            </a:r>
          </a:p>
        </p:txBody>
      </p:sp>
    </p:spTree>
    <p:extLst>
      <p:ext uri="{BB962C8B-B14F-4D97-AF65-F5344CB8AC3E}">
        <p14:creationId xmlns:p14="http://schemas.microsoft.com/office/powerpoint/2010/main" val="2590432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210341" y="2000666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97536" y="2276872"/>
            <a:ext cx="2770604" cy="138584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               </a:t>
            </a:r>
          </a:p>
        </p:txBody>
      </p:sp>
      <p:sp>
        <p:nvSpPr>
          <p:cNvPr id="8" name="Forme libre 7"/>
          <p:cNvSpPr/>
          <p:nvPr/>
        </p:nvSpPr>
        <p:spPr>
          <a:xfrm>
            <a:off x="7524481" y="2902006"/>
            <a:ext cx="2084199" cy="2084199"/>
          </a:xfrm>
          <a:custGeom>
            <a:avLst/>
            <a:gdLst>
              <a:gd name="connsiteX0" fmla="*/ 1479373 w 2084199"/>
              <a:gd name="connsiteY0" fmla="*/ 332301 h 2084199"/>
              <a:gd name="connsiteX1" fmla="*/ 1641491 w 2084199"/>
              <a:gd name="connsiteY1" fmla="*/ 196261 h 2084199"/>
              <a:gd name="connsiteX2" fmla="*/ 1771004 w 2084199"/>
              <a:gd name="connsiteY2" fmla="*/ 304936 h 2084199"/>
              <a:gd name="connsiteX3" fmla="*/ 1665182 w 2084199"/>
              <a:gd name="connsiteY3" fmla="*/ 488214 h 2084199"/>
              <a:gd name="connsiteX4" fmla="*/ 1833320 w 2084199"/>
              <a:gd name="connsiteY4" fmla="*/ 779437 h 2084199"/>
              <a:gd name="connsiteX5" fmla="*/ 2044954 w 2084199"/>
              <a:gd name="connsiteY5" fmla="*/ 779431 h 2084199"/>
              <a:gd name="connsiteX6" fmla="*/ 2074312 w 2084199"/>
              <a:gd name="connsiteY6" fmla="*/ 945930 h 2084199"/>
              <a:gd name="connsiteX7" fmla="*/ 1875440 w 2084199"/>
              <a:gd name="connsiteY7" fmla="*/ 1018308 h 2084199"/>
              <a:gd name="connsiteX8" fmla="*/ 1817046 w 2084199"/>
              <a:gd name="connsiteY8" fmla="*/ 1349475 h 2084199"/>
              <a:gd name="connsiteX9" fmla="*/ 1979171 w 2084199"/>
              <a:gd name="connsiteY9" fmla="*/ 1485507 h 2084199"/>
              <a:gd name="connsiteX10" fmla="*/ 1894637 w 2084199"/>
              <a:gd name="connsiteY10" fmla="*/ 1631923 h 2084199"/>
              <a:gd name="connsiteX11" fmla="*/ 1695768 w 2084199"/>
              <a:gd name="connsiteY11" fmla="*/ 1559535 h 2084199"/>
              <a:gd name="connsiteX12" fmla="*/ 1438166 w 2084199"/>
              <a:gd name="connsiteY12" fmla="*/ 1775689 h 2084199"/>
              <a:gd name="connsiteX13" fmla="*/ 1474921 w 2084199"/>
              <a:gd name="connsiteY13" fmla="*/ 1984107 h 2084199"/>
              <a:gd name="connsiteX14" fmla="*/ 1316050 w 2084199"/>
              <a:gd name="connsiteY14" fmla="*/ 2041931 h 2084199"/>
              <a:gd name="connsiteX15" fmla="*/ 1210237 w 2084199"/>
              <a:gd name="connsiteY15" fmla="*/ 1858648 h 2084199"/>
              <a:gd name="connsiteX16" fmla="*/ 873961 w 2084199"/>
              <a:gd name="connsiteY16" fmla="*/ 1858648 h 2084199"/>
              <a:gd name="connsiteX17" fmla="*/ 768149 w 2084199"/>
              <a:gd name="connsiteY17" fmla="*/ 2041931 h 2084199"/>
              <a:gd name="connsiteX18" fmla="*/ 609278 w 2084199"/>
              <a:gd name="connsiteY18" fmla="*/ 1984107 h 2084199"/>
              <a:gd name="connsiteX19" fmla="*/ 646033 w 2084199"/>
              <a:gd name="connsiteY19" fmla="*/ 1775689 h 2084199"/>
              <a:gd name="connsiteX20" fmla="*/ 388431 w 2084199"/>
              <a:gd name="connsiteY20" fmla="*/ 1559535 h 2084199"/>
              <a:gd name="connsiteX21" fmla="*/ 189562 w 2084199"/>
              <a:gd name="connsiteY21" fmla="*/ 1631923 h 2084199"/>
              <a:gd name="connsiteX22" fmla="*/ 105028 w 2084199"/>
              <a:gd name="connsiteY22" fmla="*/ 1485507 h 2084199"/>
              <a:gd name="connsiteX23" fmla="*/ 267153 w 2084199"/>
              <a:gd name="connsiteY23" fmla="*/ 1349475 h 2084199"/>
              <a:gd name="connsiteX24" fmla="*/ 208759 w 2084199"/>
              <a:gd name="connsiteY24" fmla="*/ 1018308 h 2084199"/>
              <a:gd name="connsiteX25" fmla="*/ 9887 w 2084199"/>
              <a:gd name="connsiteY25" fmla="*/ 945930 h 2084199"/>
              <a:gd name="connsiteX26" fmla="*/ 39245 w 2084199"/>
              <a:gd name="connsiteY26" fmla="*/ 779431 h 2084199"/>
              <a:gd name="connsiteX27" fmla="*/ 250879 w 2084199"/>
              <a:gd name="connsiteY27" fmla="*/ 779437 h 2084199"/>
              <a:gd name="connsiteX28" fmla="*/ 419017 w 2084199"/>
              <a:gd name="connsiteY28" fmla="*/ 488214 h 2084199"/>
              <a:gd name="connsiteX29" fmla="*/ 313195 w 2084199"/>
              <a:gd name="connsiteY29" fmla="*/ 304936 h 2084199"/>
              <a:gd name="connsiteX30" fmla="*/ 442708 w 2084199"/>
              <a:gd name="connsiteY30" fmla="*/ 196261 h 2084199"/>
              <a:gd name="connsiteX31" fmla="*/ 604826 w 2084199"/>
              <a:gd name="connsiteY31" fmla="*/ 332301 h 2084199"/>
              <a:gd name="connsiteX32" fmla="*/ 920822 w 2084199"/>
              <a:gd name="connsiteY32" fmla="*/ 217288 h 2084199"/>
              <a:gd name="connsiteX33" fmla="*/ 957566 w 2084199"/>
              <a:gd name="connsiteY33" fmla="*/ 8869 h 2084199"/>
              <a:gd name="connsiteX34" fmla="*/ 1126633 w 2084199"/>
              <a:gd name="connsiteY34" fmla="*/ 8869 h 2084199"/>
              <a:gd name="connsiteX35" fmla="*/ 1163378 w 2084199"/>
              <a:gd name="connsiteY35" fmla="*/ 217288 h 2084199"/>
              <a:gd name="connsiteX36" fmla="*/ 1479374 w 2084199"/>
              <a:gd name="connsiteY36" fmla="*/ 332301 h 2084199"/>
              <a:gd name="connsiteX37" fmla="*/ 1479373 w 2084199"/>
              <a:gd name="connsiteY37" fmla="*/ 332301 h 2084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4199" h="2084199">
                <a:moveTo>
                  <a:pt x="1479373" y="332301"/>
                </a:moveTo>
                <a:lnTo>
                  <a:pt x="1641491" y="196261"/>
                </a:lnTo>
                <a:lnTo>
                  <a:pt x="1771004" y="304936"/>
                </a:lnTo>
                <a:lnTo>
                  <a:pt x="1665182" y="488214"/>
                </a:lnTo>
                <a:cubicBezTo>
                  <a:pt x="1740428" y="572860"/>
                  <a:pt x="1797637" y="671950"/>
                  <a:pt x="1833320" y="779437"/>
                </a:cubicBezTo>
                <a:lnTo>
                  <a:pt x="2044954" y="779431"/>
                </a:lnTo>
                <a:lnTo>
                  <a:pt x="2074312" y="945930"/>
                </a:lnTo>
                <a:lnTo>
                  <a:pt x="1875440" y="1018308"/>
                </a:lnTo>
                <a:cubicBezTo>
                  <a:pt x="1878672" y="1131517"/>
                  <a:pt x="1858803" y="1244198"/>
                  <a:pt x="1817046" y="1349475"/>
                </a:cubicBezTo>
                <a:lnTo>
                  <a:pt x="1979171" y="1485507"/>
                </a:lnTo>
                <a:lnTo>
                  <a:pt x="1894637" y="1631923"/>
                </a:lnTo>
                <a:lnTo>
                  <a:pt x="1695768" y="1559535"/>
                </a:lnTo>
                <a:cubicBezTo>
                  <a:pt x="1625474" y="1648336"/>
                  <a:pt x="1537824" y="1721883"/>
                  <a:pt x="1438166" y="1775689"/>
                </a:cubicBezTo>
                <a:lnTo>
                  <a:pt x="1474921" y="1984107"/>
                </a:lnTo>
                <a:lnTo>
                  <a:pt x="1316050" y="2041931"/>
                </a:lnTo>
                <a:lnTo>
                  <a:pt x="1210237" y="1858648"/>
                </a:lnTo>
                <a:cubicBezTo>
                  <a:pt x="1099309" y="1881490"/>
                  <a:pt x="984890" y="1881490"/>
                  <a:pt x="873961" y="1858648"/>
                </a:cubicBezTo>
                <a:lnTo>
                  <a:pt x="768149" y="2041931"/>
                </a:lnTo>
                <a:lnTo>
                  <a:pt x="609278" y="1984107"/>
                </a:lnTo>
                <a:lnTo>
                  <a:pt x="646033" y="1775689"/>
                </a:lnTo>
                <a:cubicBezTo>
                  <a:pt x="546375" y="1721883"/>
                  <a:pt x="458725" y="1648336"/>
                  <a:pt x="388431" y="1559535"/>
                </a:cubicBezTo>
                <a:lnTo>
                  <a:pt x="189562" y="1631923"/>
                </a:lnTo>
                <a:lnTo>
                  <a:pt x="105028" y="1485507"/>
                </a:lnTo>
                <a:lnTo>
                  <a:pt x="267153" y="1349475"/>
                </a:lnTo>
                <a:cubicBezTo>
                  <a:pt x="225396" y="1244198"/>
                  <a:pt x="205527" y="1131517"/>
                  <a:pt x="208759" y="1018308"/>
                </a:cubicBezTo>
                <a:lnTo>
                  <a:pt x="9887" y="945930"/>
                </a:lnTo>
                <a:lnTo>
                  <a:pt x="39245" y="779431"/>
                </a:lnTo>
                <a:lnTo>
                  <a:pt x="250879" y="779437"/>
                </a:lnTo>
                <a:cubicBezTo>
                  <a:pt x="286562" y="671950"/>
                  <a:pt x="343771" y="572860"/>
                  <a:pt x="419017" y="488214"/>
                </a:cubicBezTo>
                <a:lnTo>
                  <a:pt x="313195" y="304936"/>
                </a:lnTo>
                <a:lnTo>
                  <a:pt x="442708" y="196261"/>
                </a:lnTo>
                <a:lnTo>
                  <a:pt x="604826" y="332301"/>
                </a:lnTo>
                <a:cubicBezTo>
                  <a:pt x="701252" y="272897"/>
                  <a:pt x="808771" y="233764"/>
                  <a:pt x="920822" y="217288"/>
                </a:cubicBezTo>
                <a:lnTo>
                  <a:pt x="957566" y="8869"/>
                </a:lnTo>
                <a:lnTo>
                  <a:pt x="1126633" y="8869"/>
                </a:lnTo>
                <a:lnTo>
                  <a:pt x="1163378" y="217288"/>
                </a:lnTo>
                <a:cubicBezTo>
                  <a:pt x="1275429" y="233764"/>
                  <a:pt x="1382948" y="272897"/>
                  <a:pt x="1479374" y="332301"/>
                </a:cubicBezTo>
                <a:lnTo>
                  <a:pt x="1479373" y="33230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62197" tIns="531394" rIns="462197" bIns="567844" numCol="1" spcCol="1270" anchor="ctr" anchorCtr="0">
            <a:noAutofit/>
          </a:bodyPr>
          <a:lstStyle/>
          <a:p>
            <a:pPr marL="0" marR="0" lvl="0" indent="0" algn="ctr" defTabSz="15113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fr-FR" sz="34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Forme libre 8"/>
          <p:cNvSpPr/>
          <p:nvPr/>
        </p:nvSpPr>
        <p:spPr>
          <a:xfrm>
            <a:off x="6311856" y="2409377"/>
            <a:ext cx="1515781" cy="1515781"/>
          </a:xfrm>
          <a:custGeom>
            <a:avLst/>
            <a:gdLst>
              <a:gd name="connsiteX0" fmla="*/ 1134179 w 1515781"/>
              <a:gd name="connsiteY0" fmla="*/ 383909 h 1515781"/>
              <a:gd name="connsiteX1" fmla="*/ 1357808 w 1515781"/>
              <a:gd name="connsiteY1" fmla="*/ 316511 h 1515781"/>
              <a:gd name="connsiteX2" fmla="*/ 1440095 w 1515781"/>
              <a:gd name="connsiteY2" fmla="*/ 459037 h 1515781"/>
              <a:gd name="connsiteX3" fmla="*/ 1269912 w 1515781"/>
              <a:gd name="connsiteY3" fmla="*/ 619006 h 1515781"/>
              <a:gd name="connsiteX4" fmla="*/ 1269912 w 1515781"/>
              <a:gd name="connsiteY4" fmla="*/ 896774 h 1515781"/>
              <a:gd name="connsiteX5" fmla="*/ 1440095 w 1515781"/>
              <a:gd name="connsiteY5" fmla="*/ 1056744 h 1515781"/>
              <a:gd name="connsiteX6" fmla="*/ 1357808 w 1515781"/>
              <a:gd name="connsiteY6" fmla="*/ 1199270 h 1515781"/>
              <a:gd name="connsiteX7" fmla="*/ 1134179 w 1515781"/>
              <a:gd name="connsiteY7" fmla="*/ 1131872 h 1515781"/>
              <a:gd name="connsiteX8" fmla="*/ 893625 w 1515781"/>
              <a:gd name="connsiteY8" fmla="*/ 1270756 h 1515781"/>
              <a:gd name="connsiteX9" fmla="*/ 840178 w 1515781"/>
              <a:gd name="connsiteY9" fmla="*/ 1498124 h 1515781"/>
              <a:gd name="connsiteX10" fmla="*/ 675603 w 1515781"/>
              <a:gd name="connsiteY10" fmla="*/ 1498124 h 1515781"/>
              <a:gd name="connsiteX11" fmla="*/ 622157 w 1515781"/>
              <a:gd name="connsiteY11" fmla="*/ 1270756 h 1515781"/>
              <a:gd name="connsiteX12" fmla="*/ 381603 w 1515781"/>
              <a:gd name="connsiteY12" fmla="*/ 1131872 h 1515781"/>
              <a:gd name="connsiteX13" fmla="*/ 157973 w 1515781"/>
              <a:gd name="connsiteY13" fmla="*/ 1199270 h 1515781"/>
              <a:gd name="connsiteX14" fmla="*/ 75686 w 1515781"/>
              <a:gd name="connsiteY14" fmla="*/ 1056744 h 1515781"/>
              <a:gd name="connsiteX15" fmla="*/ 245869 w 1515781"/>
              <a:gd name="connsiteY15" fmla="*/ 896775 h 1515781"/>
              <a:gd name="connsiteX16" fmla="*/ 245869 w 1515781"/>
              <a:gd name="connsiteY16" fmla="*/ 619007 h 1515781"/>
              <a:gd name="connsiteX17" fmla="*/ 75686 w 1515781"/>
              <a:gd name="connsiteY17" fmla="*/ 459037 h 1515781"/>
              <a:gd name="connsiteX18" fmla="*/ 157973 w 1515781"/>
              <a:gd name="connsiteY18" fmla="*/ 316511 h 1515781"/>
              <a:gd name="connsiteX19" fmla="*/ 381602 w 1515781"/>
              <a:gd name="connsiteY19" fmla="*/ 383909 h 1515781"/>
              <a:gd name="connsiteX20" fmla="*/ 622156 w 1515781"/>
              <a:gd name="connsiteY20" fmla="*/ 245025 h 1515781"/>
              <a:gd name="connsiteX21" fmla="*/ 675603 w 1515781"/>
              <a:gd name="connsiteY21" fmla="*/ 17657 h 1515781"/>
              <a:gd name="connsiteX22" fmla="*/ 840178 w 1515781"/>
              <a:gd name="connsiteY22" fmla="*/ 17657 h 1515781"/>
              <a:gd name="connsiteX23" fmla="*/ 893624 w 1515781"/>
              <a:gd name="connsiteY23" fmla="*/ 245025 h 1515781"/>
              <a:gd name="connsiteX24" fmla="*/ 1134178 w 1515781"/>
              <a:gd name="connsiteY24" fmla="*/ 383909 h 1515781"/>
              <a:gd name="connsiteX25" fmla="*/ 1134179 w 1515781"/>
              <a:gd name="connsiteY25" fmla="*/ 383909 h 151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515781" h="1515781">
                <a:moveTo>
                  <a:pt x="1134179" y="383909"/>
                </a:moveTo>
                <a:lnTo>
                  <a:pt x="1357808" y="316511"/>
                </a:lnTo>
                <a:lnTo>
                  <a:pt x="1440095" y="459037"/>
                </a:lnTo>
                <a:lnTo>
                  <a:pt x="1269912" y="619006"/>
                </a:lnTo>
                <a:cubicBezTo>
                  <a:pt x="1294581" y="709952"/>
                  <a:pt x="1294581" y="805828"/>
                  <a:pt x="1269912" y="896774"/>
                </a:cubicBezTo>
                <a:lnTo>
                  <a:pt x="1440095" y="1056744"/>
                </a:lnTo>
                <a:lnTo>
                  <a:pt x="1357808" y="1199270"/>
                </a:lnTo>
                <a:lnTo>
                  <a:pt x="1134179" y="1131872"/>
                </a:lnTo>
                <a:cubicBezTo>
                  <a:pt x="1067752" y="1198709"/>
                  <a:pt x="984721" y="1246647"/>
                  <a:pt x="893625" y="1270756"/>
                </a:cubicBezTo>
                <a:lnTo>
                  <a:pt x="840178" y="1498124"/>
                </a:lnTo>
                <a:lnTo>
                  <a:pt x="675603" y="1498124"/>
                </a:lnTo>
                <a:lnTo>
                  <a:pt x="622157" y="1270756"/>
                </a:lnTo>
                <a:cubicBezTo>
                  <a:pt x="531061" y="1246647"/>
                  <a:pt x="448030" y="1198709"/>
                  <a:pt x="381603" y="1131872"/>
                </a:cubicBezTo>
                <a:lnTo>
                  <a:pt x="157973" y="1199270"/>
                </a:lnTo>
                <a:lnTo>
                  <a:pt x="75686" y="1056744"/>
                </a:lnTo>
                <a:lnTo>
                  <a:pt x="245869" y="896775"/>
                </a:lnTo>
                <a:cubicBezTo>
                  <a:pt x="221200" y="805829"/>
                  <a:pt x="221200" y="709953"/>
                  <a:pt x="245869" y="619007"/>
                </a:cubicBezTo>
                <a:lnTo>
                  <a:pt x="75686" y="459037"/>
                </a:lnTo>
                <a:lnTo>
                  <a:pt x="157973" y="316511"/>
                </a:lnTo>
                <a:lnTo>
                  <a:pt x="381602" y="383909"/>
                </a:lnTo>
                <a:cubicBezTo>
                  <a:pt x="448029" y="317072"/>
                  <a:pt x="531060" y="269134"/>
                  <a:pt x="622156" y="245025"/>
                </a:cubicBezTo>
                <a:lnTo>
                  <a:pt x="675603" y="17657"/>
                </a:lnTo>
                <a:lnTo>
                  <a:pt x="840178" y="17657"/>
                </a:lnTo>
                <a:lnTo>
                  <a:pt x="893624" y="245025"/>
                </a:lnTo>
                <a:cubicBezTo>
                  <a:pt x="984720" y="269134"/>
                  <a:pt x="1067751" y="317072"/>
                  <a:pt x="1134178" y="383909"/>
                </a:cubicBezTo>
                <a:lnTo>
                  <a:pt x="1134179" y="38390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7002" tIns="409309" rIns="407002" bIns="409309" numCol="1" spcCol="1270" anchor="ctr" anchorCtr="0">
            <a:noAutofit/>
          </a:bodyPr>
          <a:lstStyle/>
          <a:p>
            <a:pPr marL="0" marR="0" lvl="0" indent="0" algn="ctr" defTabSz="8890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6993957" y="1196751"/>
            <a:ext cx="1818938" cy="1818938"/>
          </a:xfrm>
          <a:custGeom>
            <a:avLst/>
            <a:gdLst>
              <a:gd name="connsiteX0" fmla="*/ 1111264 w 1485156"/>
              <a:gd name="connsiteY0" fmla="*/ 376152 h 1485156"/>
              <a:gd name="connsiteX1" fmla="*/ 1330374 w 1485156"/>
              <a:gd name="connsiteY1" fmla="*/ 310116 h 1485156"/>
              <a:gd name="connsiteX2" fmla="*/ 1410999 w 1485156"/>
              <a:gd name="connsiteY2" fmla="*/ 449762 h 1485156"/>
              <a:gd name="connsiteX3" fmla="*/ 1244255 w 1485156"/>
              <a:gd name="connsiteY3" fmla="*/ 606500 h 1485156"/>
              <a:gd name="connsiteX4" fmla="*/ 1244255 w 1485156"/>
              <a:gd name="connsiteY4" fmla="*/ 878657 h 1485156"/>
              <a:gd name="connsiteX5" fmla="*/ 1410999 w 1485156"/>
              <a:gd name="connsiteY5" fmla="*/ 1035394 h 1485156"/>
              <a:gd name="connsiteX6" fmla="*/ 1330374 w 1485156"/>
              <a:gd name="connsiteY6" fmla="*/ 1175040 h 1485156"/>
              <a:gd name="connsiteX7" fmla="*/ 1111264 w 1485156"/>
              <a:gd name="connsiteY7" fmla="*/ 1109004 h 1485156"/>
              <a:gd name="connsiteX8" fmla="*/ 875569 w 1485156"/>
              <a:gd name="connsiteY8" fmla="*/ 1245082 h 1485156"/>
              <a:gd name="connsiteX9" fmla="*/ 823203 w 1485156"/>
              <a:gd name="connsiteY9" fmla="*/ 1467855 h 1485156"/>
              <a:gd name="connsiteX10" fmla="*/ 661953 w 1485156"/>
              <a:gd name="connsiteY10" fmla="*/ 1467855 h 1485156"/>
              <a:gd name="connsiteX11" fmla="*/ 609587 w 1485156"/>
              <a:gd name="connsiteY11" fmla="*/ 1245082 h 1485156"/>
              <a:gd name="connsiteX12" fmla="*/ 373892 w 1485156"/>
              <a:gd name="connsiteY12" fmla="*/ 1109004 h 1485156"/>
              <a:gd name="connsiteX13" fmla="*/ 154782 w 1485156"/>
              <a:gd name="connsiteY13" fmla="*/ 1175040 h 1485156"/>
              <a:gd name="connsiteX14" fmla="*/ 74157 w 1485156"/>
              <a:gd name="connsiteY14" fmla="*/ 1035394 h 1485156"/>
              <a:gd name="connsiteX15" fmla="*/ 240901 w 1485156"/>
              <a:gd name="connsiteY15" fmla="*/ 878656 h 1485156"/>
              <a:gd name="connsiteX16" fmla="*/ 240901 w 1485156"/>
              <a:gd name="connsiteY16" fmla="*/ 606499 h 1485156"/>
              <a:gd name="connsiteX17" fmla="*/ 74157 w 1485156"/>
              <a:gd name="connsiteY17" fmla="*/ 449762 h 1485156"/>
              <a:gd name="connsiteX18" fmla="*/ 154782 w 1485156"/>
              <a:gd name="connsiteY18" fmla="*/ 310116 h 1485156"/>
              <a:gd name="connsiteX19" fmla="*/ 373892 w 1485156"/>
              <a:gd name="connsiteY19" fmla="*/ 376152 h 1485156"/>
              <a:gd name="connsiteX20" fmla="*/ 609587 w 1485156"/>
              <a:gd name="connsiteY20" fmla="*/ 240074 h 1485156"/>
              <a:gd name="connsiteX21" fmla="*/ 661953 w 1485156"/>
              <a:gd name="connsiteY21" fmla="*/ 17301 h 1485156"/>
              <a:gd name="connsiteX22" fmla="*/ 823203 w 1485156"/>
              <a:gd name="connsiteY22" fmla="*/ 17301 h 1485156"/>
              <a:gd name="connsiteX23" fmla="*/ 875569 w 1485156"/>
              <a:gd name="connsiteY23" fmla="*/ 240074 h 1485156"/>
              <a:gd name="connsiteX24" fmla="*/ 1111264 w 1485156"/>
              <a:gd name="connsiteY24" fmla="*/ 376152 h 1485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485156" h="1485156">
                <a:moveTo>
                  <a:pt x="955916" y="375675"/>
                </a:moveTo>
                <a:lnTo>
                  <a:pt x="1114768" y="277290"/>
                </a:lnTo>
                <a:lnTo>
                  <a:pt x="1207866" y="370387"/>
                </a:lnTo>
                <a:lnTo>
                  <a:pt x="1109481" y="529240"/>
                </a:lnTo>
                <a:cubicBezTo>
                  <a:pt x="1147375" y="594410"/>
                  <a:pt x="1167226" y="668498"/>
                  <a:pt x="1166995" y="743883"/>
                </a:cubicBezTo>
                <a:lnTo>
                  <a:pt x="1331624" y="832261"/>
                </a:lnTo>
                <a:lnTo>
                  <a:pt x="1297548" y="959434"/>
                </a:lnTo>
                <a:lnTo>
                  <a:pt x="1110786" y="953656"/>
                </a:lnTo>
                <a:cubicBezTo>
                  <a:pt x="1073294" y="1019058"/>
                  <a:pt x="1019058" y="1073294"/>
                  <a:pt x="953656" y="1110786"/>
                </a:cubicBezTo>
                <a:lnTo>
                  <a:pt x="959434" y="1297548"/>
                </a:lnTo>
                <a:lnTo>
                  <a:pt x="832260" y="1331624"/>
                </a:lnTo>
                <a:lnTo>
                  <a:pt x="743883" y="1166995"/>
                </a:lnTo>
                <a:cubicBezTo>
                  <a:pt x="668497" y="1167226"/>
                  <a:pt x="594410" y="1147374"/>
                  <a:pt x="529240" y="1109481"/>
                </a:cubicBezTo>
                <a:lnTo>
                  <a:pt x="370388" y="1207866"/>
                </a:lnTo>
                <a:lnTo>
                  <a:pt x="277290" y="1114769"/>
                </a:lnTo>
                <a:lnTo>
                  <a:pt x="375675" y="955916"/>
                </a:lnTo>
                <a:cubicBezTo>
                  <a:pt x="337781" y="890746"/>
                  <a:pt x="317930" y="816658"/>
                  <a:pt x="318161" y="741273"/>
                </a:cubicBezTo>
                <a:lnTo>
                  <a:pt x="153532" y="652895"/>
                </a:lnTo>
                <a:lnTo>
                  <a:pt x="187608" y="525722"/>
                </a:lnTo>
                <a:lnTo>
                  <a:pt x="374370" y="531500"/>
                </a:lnTo>
                <a:cubicBezTo>
                  <a:pt x="411862" y="466098"/>
                  <a:pt x="466098" y="411862"/>
                  <a:pt x="531500" y="374370"/>
                </a:cubicBezTo>
                <a:lnTo>
                  <a:pt x="525722" y="187608"/>
                </a:lnTo>
                <a:lnTo>
                  <a:pt x="652896" y="153532"/>
                </a:lnTo>
                <a:lnTo>
                  <a:pt x="741273" y="318161"/>
                </a:lnTo>
                <a:cubicBezTo>
                  <a:pt x="816659" y="317930"/>
                  <a:pt x="890746" y="337782"/>
                  <a:pt x="955916" y="375675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1840" tIns="521840" rIns="521839" bIns="521839" numCol="1" spcCol="1270" anchor="ctr" anchorCtr="0">
            <a:noAutofit/>
          </a:bodyPr>
          <a:lstStyle/>
          <a:p>
            <a:pPr marL="0" marR="0" lvl="0" indent="0" algn="ctr" defTabSz="102235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fr-FR" sz="23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Flèche en arc 10"/>
          <p:cNvSpPr/>
          <p:nvPr/>
        </p:nvSpPr>
        <p:spPr>
          <a:xfrm>
            <a:off x="7359829" y="2589993"/>
            <a:ext cx="2667775" cy="2667775"/>
          </a:xfrm>
          <a:prstGeom prst="circularArrow">
            <a:avLst>
              <a:gd name="adj1" fmla="val 4688"/>
              <a:gd name="adj2" fmla="val 299029"/>
              <a:gd name="adj3" fmla="val 2505808"/>
              <a:gd name="adj4" fmla="val 15883772"/>
              <a:gd name="adj5" fmla="val 5469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Forme 11"/>
          <p:cNvSpPr/>
          <p:nvPr/>
        </p:nvSpPr>
        <p:spPr>
          <a:xfrm>
            <a:off x="6043414" y="2075729"/>
            <a:ext cx="1938305" cy="1938305"/>
          </a:xfrm>
          <a:prstGeom prst="leftCircularArrow">
            <a:avLst>
              <a:gd name="adj1" fmla="val 6452"/>
              <a:gd name="adj2" fmla="val 429999"/>
              <a:gd name="adj3" fmla="val 10489124"/>
              <a:gd name="adj4" fmla="val 14837806"/>
              <a:gd name="adj5" fmla="val 7527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lèche en arc 12"/>
          <p:cNvSpPr/>
          <p:nvPr/>
        </p:nvSpPr>
        <p:spPr>
          <a:xfrm>
            <a:off x="6817316" y="1040075"/>
            <a:ext cx="2089883" cy="2089883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3611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0.25 -1.48148E-6 L 0.25 0.25 L 2.29167E-6 0.25 L 2.29167E-6 -1.48148E-6 Z " pathEditMode="relative" rAng="0" ptsTypes="AAA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4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4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4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Animation en boucle – Animations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914400" y="1674160"/>
            <a:ext cx="6986483" cy="4007504"/>
          </a:xfrm>
        </p:spPr>
        <p:txBody>
          <a:bodyPr>
            <a:normAutofit/>
          </a:bodyPr>
          <a:lstStyle/>
          <a:p>
            <a:r>
              <a:rPr lang="fr-FR" dirty="0"/>
              <a:t>Créer les animations</a:t>
            </a:r>
          </a:p>
          <a:p>
            <a:pPr lvl="1"/>
            <a:r>
              <a:rPr lang="fr-FR" dirty="0"/>
              <a:t>Pour voir les animations qui ont été utilisées, affichez le volet </a:t>
            </a:r>
            <a:r>
              <a:rPr lang="fr-FR" b="1" dirty="0"/>
              <a:t>Animations</a:t>
            </a:r>
            <a:r>
              <a:rPr lang="fr-FR" dirty="0"/>
              <a:t>, puis cliquez tour à tour sur chaque petit numéro 0. Cliquez ensuite sur le lanceur de boîte de dialogue du groupe </a:t>
            </a:r>
            <a:r>
              <a:rPr lang="fr-FR" b="1" dirty="0"/>
              <a:t>Animations</a:t>
            </a:r>
            <a:r>
              <a:rPr lang="fr-FR" dirty="0"/>
              <a:t> pour afficher la boîte de dialogue. Ci-contre, par exemple, la boîte de dialogue Animation pour le rectangle.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445" y="1674160"/>
            <a:ext cx="4019757" cy="436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64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Animation en boucle – Animations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914400" y="1674160"/>
            <a:ext cx="6886575" cy="4007504"/>
          </a:xfrm>
        </p:spPr>
        <p:txBody>
          <a:bodyPr>
            <a:normAutofit/>
          </a:bodyPr>
          <a:lstStyle/>
          <a:p>
            <a:r>
              <a:rPr lang="fr-FR" dirty="0"/>
              <a:t>Gérer les démarrages</a:t>
            </a:r>
            <a:br>
              <a:rPr lang="fr-FR" dirty="0"/>
            </a:br>
            <a:r>
              <a:rPr lang="fr-FR" dirty="0"/>
              <a:t>Les démarrages et la répétition se gèrent sous l’onglet </a:t>
            </a:r>
            <a:r>
              <a:rPr lang="fr-FR" b="1" dirty="0"/>
              <a:t>Minutage</a:t>
            </a:r>
            <a:r>
              <a:rPr lang="fr-FR" dirty="0"/>
              <a:t> de la boîte de dialogue de l’animation. Ci-contre la boîte de dialogue de l’animation d’un morceau de l’engrenage.</a:t>
            </a:r>
          </a:p>
          <a:p>
            <a:pPr lvl="1"/>
            <a:r>
              <a:rPr lang="fr-FR" dirty="0"/>
              <a:t>Les animations démarrent toutes en même temps =&gt; Avec la précédente. </a:t>
            </a:r>
          </a:p>
          <a:p>
            <a:pPr lvl="1"/>
            <a:r>
              <a:rPr lang="fr-FR" dirty="0"/>
              <a:t>Pour chacune des animations, l’option Jusqu’à la fin de la diapositive a été sélectionnée pour la rubrique Répéter, si bien que tant qu’on n’aura pas cliqué pour passer sur une autre diapositive, les animations ne s’arrêteront pas.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5188" y="1674160"/>
            <a:ext cx="4019757" cy="4438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18783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42</TotalTime>
  <Words>135</Words>
  <Application>Microsoft Office PowerPoint</Application>
  <PresentationFormat>Grand écran</PresentationFormat>
  <Paragraphs>12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Tw Cen MT</vt:lpstr>
      <vt:lpstr>Ronds dans l’eau</vt:lpstr>
      <vt:lpstr>Animation en boucle – Créations des objets</vt:lpstr>
      <vt:lpstr>Présentation PowerPoint</vt:lpstr>
      <vt:lpstr>Animation en boucle – Animations</vt:lpstr>
      <vt:lpstr>Animation en boucle – Animations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faqword .com</dc:creator>
  <cp:lastModifiedBy>faqword .com</cp:lastModifiedBy>
  <cp:revision>5</cp:revision>
  <dcterms:created xsi:type="dcterms:W3CDTF">2016-10-28T14:40:34Z</dcterms:created>
  <dcterms:modified xsi:type="dcterms:W3CDTF">2016-10-28T15:22:43Z</dcterms:modified>
</cp:coreProperties>
</file>