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7" r:id="rId3"/>
    <p:sldId id="258" r:id="rId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94" d="100"/>
          <a:sy n="94" d="100"/>
        </p:scale>
        <p:origin x="147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0B880-D51E-41C3-820C-DE05F0D42E9F}" type="datetimeFigureOut">
              <a:rPr lang="fr-FR" smtClean="0"/>
              <a:t>30/10/2016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2C9C9-281B-46DE-96F2-67C51D366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3639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0B880-D51E-41C3-820C-DE05F0D42E9F}" type="datetimeFigureOut">
              <a:rPr lang="fr-FR" smtClean="0"/>
              <a:t>30/10/2016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2C9C9-281B-46DE-96F2-67C51D366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553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0B880-D51E-41C3-820C-DE05F0D42E9F}" type="datetimeFigureOut">
              <a:rPr lang="fr-FR" smtClean="0"/>
              <a:t>30/10/2016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2C9C9-281B-46DE-96F2-67C51D366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7579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0B880-D51E-41C3-820C-DE05F0D42E9F}" type="datetimeFigureOut">
              <a:rPr lang="fr-FR" smtClean="0"/>
              <a:t>30/10/2016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2C9C9-281B-46DE-96F2-67C51D366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4693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0B880-D51E-41C3-820C-DE05F0D42E9F}" type="datetimeFigureOut">
              <a:rPr lang="fr-FR" smtClean="0"/>
              <a:t>30/10/2016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2C9C9-281B-46DE-96F2-67C51D366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0022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0B880-D51E-41C3-820C-DE05F0D42E9F}" type="datetimeFigureOut">
              <a:rPr lang="fr-FR" smtClean="0"/>
              <a:t>30/10/2016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2C9C9-281B-46DE-96F2-67C51D366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2098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0B880-D51E-41C3-820C-DE05F0D42E9F}" type="datetimeFigureOut">
              <a:rPr lang="fr-FR" smtClean="0"/>
              <a:t>30/10/2016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2C9C9-281B-46DE-96F2-67C51D366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8151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0B880-D51E-41C3-820C-DE05F0D42E9F}" type="datetimeFigureOut">
              <a:rPr lang="fr-FR" smtClean="0"/>
              <a:t>30/10/2016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2C9C9-281B-46DE-96F2-67C51D366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977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0B880-D51E-41C3-820C-DE05F0D42E9F}" type="datetimeFigureOut">
              <a:rPr lang="fr-FR" smtClean="0"/>
              <a:t>30/10/2016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2C9C9-281B-46DE-96F2-67C51D366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4501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0B880-D51E-41C3-820C-DE05F0D42E9F}" type="datetimeFigureOut">
              <a:rPr lang="fr-FR" smtClean="0"/>
              <a:t>30/10/2016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2C9C9-281B-46DE-96F2-67C51D366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7607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0B880-D51E-41C3-820C-DE05F0D42E9F}" type="datetimeFigureOut">
              <a:rPr lang="fr-FR" smtClean="0"/>
              <a:t>30/10/2016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2C9C9-281B-46DE-96F2-67C51D366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573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B0B880-D51E-41C3-820C-DE05F0D42E9F}" type="datetimeFigureOut">
              <a:rPr lang="fr-FR" smtClean="0"/>
              <a:t>30/10/2016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2C9C9-281B-46DE-96F2-67C51D366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6900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Exemple d’animation en boucle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/>
              <a:t>Le moulin a été dessiné via les formes automatiques remplies avec des textures importées (Images en ligne).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/>
              <a:t>Le dessin des ailes a été effectué en diapositive 3. </a:t>
            </a:r>
          </a:p>
        </p:txBody>
      </p:sp>
    </p:spTree>
    <p:extLst>
      <p:ext uri="{BB962C8B-B14F-4D97-AF65-F5344CB8AC3E}">
        <p14:creationId xmlns:p14="http://schemas.microsoft.com/office/powerpoint/2010/main" val="3516359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Phot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52" y="-11145"/>
            <a:ext cx="10542885" cy="6868850"/>
          </a:xfrm>
          <a:prstGeom prst="rect">
            <a:avLst/>
          </a:prstGeom>
        </p:spPr>
      </p:pic>
      <p:grpSp>
        <p:nvGrpSpPr>
          <p:cNvPr id="10" name="Moulin"/>
          <p:cNvGrpSpPr>
            <a:grpSpLocks noChangeAspect="1"/>
          </p:cNvGrpSpPr>
          <p:nvPr/>
        </p:nvGrpSpPr>
        <p:grpSpPr>
          <a:xfrm>
            <a:off x="1712463" y="962626"/>
            <a:ext cx="2052000" cy="3784526"/>
            <a:chOff x="3179126" y="550162"/>
            <a:chExt cx="3420000" cy="6307543"/>
          </a:xfrm>
        </p:grpSpPr>
        <p:grpSp>
          <p:nvGrpSpPr>
            <p:cNvPr id="6" name="Groupe 5"/>
            <p:cNvGrpSpPr/>
            <p:nvPr/>
          </p:nvGrpSpPr>
          <p:grpSpPr>
            <a:xfrm>
              <a:off x="4784431" y="6243093"/>
              <a:ext cx="1325853" cy="614612"/>
              <a:chOff x="4784431" y="6243388"/>
              <a:chExt cx="1325854" cy="614612"/>
            </a:xfrm>
          </p:grpSpPr>
          <p:sp>
            <p:nvSpPr>
              <p:cNvPr id="30" name="Trapèze 29"/>
              <p:cNvSpPr/>
              <p:nvPr/>
            </p:nvSpPr>
            <p:spPr>
              <a:xfrm>
                <a:off x="4784431" y="6388252"/>
                <a:ext cx="1325854" cy="469748"/>
              </a:xfrm>
              <a:prstGeom prst="trapezoid">
                <a:avLst/>
              </a:prstGeom>
              <a:solidFill>
                <a:schemeClr val="tx1"/>
              </a:solidFill>
              <a:ln w="12700">
                <a:solidFill>
                  <a:srgbClr val="61453D"/>
                </a:solidFill>
              </a:ln>
              <a:scene3d>
                <a:camera prst="perspectiveRelaxed"/>
                <a:lightRig rig="threePt" dir="t"/>
              </a:scene3d>
              <a:sp3d extrusionH="76200">
                <a:extrusionClr>
                  <a:srgbClr val="61453D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prstClr val="white"/>
                  </a:solidFill>
                </a:endParaRPr>
              </a:p>
            </p:txBody>
          </p:sp>
          <p:sp>
            <p:nvSpPr>
              <p:cNvPr id="31" name="Trapèze 30"/>
              <p:cNvSpPr/>
              <p:nvPr/>
            </p:nvSpPr>
            <p:spPr>
              <a:xfrm>
                <a:off x="4950150" y="6243388"/>
                <a:ext cx="994416" cy="469748"/>
              </a:xfrm>
              <a:prstGeom prst="trapezoid">
                <a:avLst/>
              </a:prstGeom>
              <a:solidFill>
                <a:schemeClr val="tx1"/>
              </a:solidFill>
              <a:ln w="12700">
                <a:solidFill>
                  <a:srgbClr val="61453D"/>
                </a:solidFill>
              </a:ln>
              <a:scene3d>
                <a:camera prst="perspectiveRelaxed"/>
                <a:lightRig rig="threePt" dir="t"/>
              </a:scene3d>
              <a:sp3d extrusionH="76200">
                <a:extrusionClr>
                  <a:srgbClr val="61453D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68" name="Groupe 67"/>
            <p:cNvGrpSpPr/>
            <p:nvPr/>
          </p:nvGrpSpPr>
          <p:grpSpPr>
            <a:xfrm>
              <a:off x="4889125" y="550162"/>
              <a:ext cx="360115" cy="600298"/>
              <a:chOff x="5940077" y="452438"/>
              <a:chExt cx="360115" cy="600298"/>
            </a:xfrm>
            <a:gradFill flip="none" rotWithShape="1">
              <a:gsLst>
                <a:gs pos="0">
                  <a:schemeClr val="accent2">
                    <a:lumMod val="50000"/>
                    <a:shade val="30000"/>
                    <a:satMod val="115000"/>
                  </a:schemeClr>
                </a:gs>
                <a:gs pos="50000">
                  <a:schemeClr val="accent2">
                    <a:lumMod val="50000"/>
                    <a:shade val="67500"/>
                    <a:satMod val="115000"/>
                  </a:schemeClr>
                </a:gs>
                <a:gs pos="100000">
                  <a:schemeClr val="accent2">
                    <a:lumMod val="50000"/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</p:grpSpPr>
          <p:sp>
            <p:nvSpPr>
              <p:cNvPr id="64" name="Vague 63"/>
              <p:cNvSpPr/>
              <p:nvPr/>
            </p:nvSpPr>
            <p:spPr>
              <a:xfrm>
                <a:off x="5940077" y="452438"/>
                <a:ext cx="360115" cy="343509"/>
              </a:xfrm>
              <a:prstGeom prst="wave">
                <a:avLst>
                  <a:gd name="adj1" fmla="val 12500"/>
                  <a:gd name="adj2" fmla="val -5345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ED7D31">
                      <a:lumMod val="75000"/>
                    </a:srgbClr>
                  </a:solidFill>
                </a:endParaRPr>
              </a:p>
            </p:txBody>
          </p:sp>
          <p:cxnSp>
            <p:nvCxnSpPr>
              <p:cNvPr id="66" name="Connecteur droit 65"/>
              <p:cNvCxnSpPr/>
              <p:nvPr/>
            </p:nvCxnSpPr>
            <p:spPr>
              <a:xfrm>
                <a:off x="5944566" y="461963"/>
                <a:ext cx="0" cy="590773"/>
              </a:xfrm>
              <a:prstGeom prst="line">
                <a:avLst/>
              </a:prstGeom>
              <a:grpFill/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" name="Cylindre 1"/>
            <p:cNvSpPr/>
            <p:nvPr/>
          </p:nvSpPr>
          <p:spPr>
            <a:xfrm>
              <a:off x="3359126" y="2926574"/>
              <a:ext cx="3060000" cy="3600000"/>
            </a:xfrm>
            <a:prstGeom prst="can">
              <a:avLst>
                <a:gd name="adj" fmla="val 14102"/>
              </a:avLst>
            </a:prstGeom>
            <a:blipFill dpi="0"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aturation sat="66000"/>
                        </a14:imgEffect>
                      </a14:imgLayer>
                    </a14:imgProps>
                  </a:ext>
                </a:extLst>
              </a:blip>
              <a:srcRect/>
              <a:tile tx="0" ty="0" sx="80000" sy="80000" flip="none" algn="tl"/>
            </a:blipFill>
            <a:ln>
              <a:noFill/>
            </a:ln>
            <a:effectLst>
              <a:softEdge rad="25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  <p:sp>
          <p:nvSpPr>
            <p:cNvPr id="4" name="Organigramme : Extraire 3"/>
            <p:cNvSpPr/>
            <p:nvPr/>
          </p:nvSpPr>
          <p:spPr>
            <a:xfrm>
              <a:off x="3179126" y="850606"/>
              <a:ext cx="3420000" cy="2520000"/>
            </a:xfrm>
            <a:prstGeom prst="flowChartExtract">
              <a:avLst/>
            </a:prstGeom>
            <a:blipFill dpi="0"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tile tx="0" ty="0" sx="50000" sy="50000" flip="none" algn="tl"/>
            </a:blipFill>
            <a:ln>
              <a:noFill/>
            </a:ln>
            <a:effectLst>
              <a:softEdge rad="25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943302" y="5118174"/>
              <a:ext cx="864096" cy="1146136"/>
            </a:xfrm>
            <a:prstGeom prst="rect">
              <a:avLst/>
            </a:prstGeom>
            <a:solidFill>
              <a:srgbClr val="59423A"/>
            </a:solidFill>
            <a:ln>
              <a:noFill/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863182" y="4127310"/>
              <a:ext cx="302887" cy="401749"/>
            </a:xfrm>
            <a:prstGeom prst="rect">
              <a:avLst/>
            </a:prstGeom>
            <a:solidFill>
              <a:srgbClr val="59423A"/>
            </a:solidFill>
            <a:ln>
              <a:noFill/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807398" y="3725561"/>
              <a:ext cx="302887" cy="401749"/>
            </a:xfrm>
            <a:prstGeom prst="rect">
              <a:avLst/>
            </a:prstGeom>
            <a:solidFill>
              <a:srgbClr val="59423A"/>
            </a:solidFill>
            <a:ln>
              <a:noFill/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  <p:sp>
          <p:nvSpPr>
            <p:cNvPr id="32" name="Trapèze 31"/>
            <p:cNvSpPr/>
            <p:nvPr/>
          </p:nvSpPr>
          <p:spPr>
            <a:xfrm>
              <a:off x="5165690" y="6078380"/>
              <a:ext cx="509944" cy="469748"/>
            </a:xfrm>
            <a:prstGeom prst="trapezoid">
              <a:avLst/>
            </a:prstGeom>
            <a:solidFill>
              <a:schemeClr val="tx1"/>
            </a:solidFill>
            <a:ln w="12700">
              <a:solidFill>
                <a:srgbClr val="61453D"/>
              </a:solidFill>
            </a:ln>
            <a:scene3d>
              <a:camera prst="perspectiveRelaxed"/>
              <a:lightRig rig="threePt" dir="t"/>
            </a:scene3d>
            <a:sp3d extrusionH="76200">
              <a:extrusionClr>
                <a:srgbClr val="61453D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  <p:pic>
          <p:nvPicPr>
            <p:cNvPr id="69" name="Image 6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96586" y="5556281"/>
              <a:ext cx="838223" cy="838223"/>
            </a:xfrm>
            <a:prstGeom prst="rect">
              <a:avLst/>
            </a:prstGeom>
          </p:spPr>
        </p:pic>
        <p:pic>
          <p:nvPicPr>
            <p:cNvPr id="70" name="Image 6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9897" y="5866481"/>
              <a:ext cx="655002" cy="924709"/>
            </a:xfrm>
            <a:prstGeom prst="rect">
              <a:avLst/>
            </a:prstGeom>
          </p:spPr>
        </p:pic>
      </p:grpSp>
      <p:pic>
        <p:nvPicPr>
          <p:cNvPr id="3" name="Ailes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9490" y="187629"/>
            <a:ext cx="3632312" cy="3628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219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/>
          <p:cNvGrpSpPr/>
          <p:nvPr/>
        </p:nvGrpSpPr>
        <p:grpSpPr>
          <a:xfrm rot="2700000">
            <a:off x="811152" y="-549595"/>
            <a:ext cx="7911540" cy="7914989"/>
            <a:chOff x="0" y="250239"/>
            <a:chExt cx="7911540" cy="7914989"/>
          </a:xfrm>
        </p:grpSpPr>
        <p:grpSp>
          <p:nvGrpSpPr>
            <p:cNvPr id="3" name="Groupe 2"/>
            <p:cNvGrpSpPr/>
            <p:nvPr/>
          </p:nvGrpSpPr>
          <p:grpSpPr>
            <a:xfrm>
              <a:off x="3669464" y="4207733"/>
              <a:ext cx="576064" cy="3957495"/>
              <a:chOff x="6262716" y="1421894"/>
              <a:chExt cx="576064" cy="3957495"/>
            </a:xfrm>
          </p:grpSpPr>
          <p:sp>
            <p:nvSpPr>
              <p:cNvPr id="22" name="Rectangle 21"/>
              <p:cNvSpPr/>
              <p:nvPr/>
            </p:nvSpPr>
            <p:spPr>
              <a:xfrm>
                <a:off x="6262716" y="2243041"/>
                <a:ext cx="576064" cy="3136348"/>
              </a:xfrm>
              <a:prstGeom prst="rect">
                <a:avLst/>
              </a:prstGeom>
              <a:pattFill prst="lgGrid">
                <a:fgClr>
                  <a:schemeClr val="tx1"/>
                </a:fgClr>
                <a:bgClr>
                  <a:schemeClr val="bg1"/>
                </a:bgClr>
              </a:pattFill>
              <a:ln w="28575" cap="flat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23" name="Connecteur droit 22"/>
              <p:cNvCxnSpPr/>
              <p:nvPr/>
            </p:nvCxnSpPr>
            <p:spPr>
              <a:xfrm flipV="1">
                <a:off x="6550748" y="1421894"/>
                <a:ext cx="0" cy="3957495"/>
              </a:xfrm>
              <a:prstGeom prst="line">
                <a:avLst/>
              </a:prstGeom>
              <a:ln w="28575" cap="flat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e 15"/>
            <p:cNvGrpSpPr/>
            <p:nvPr/>
          </p:nvGrpSpPr>
          <p:grpSpPr>
            <a:xfrm flipV="1">
              <a:off x="3669464" y="250239"/>
              <a:ext cx="576064" cy="3957495"/>
              <a:chOff x="6262716" y="1421894"/>
              <a:chExt cx="576064" cy="3957495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6262716" y="2243041"/>
                <a:ext cx="576064" cy="3136348"/>
              </a:xfrm>
              <a:prstGeom prst="rect">
                <a:avLst/>
              </a:prstGeom>
              <a:pattFill prst="lgGrid">
                <a:fgClr>
                  <a:schemeClr val="tx1"/>
                </a:fgClr>
                <a:bgClr>
                  <a:schemeClr val="bg1"/>
                </a:bgClr>
              </a:pattFill>
              <a:ln w="28575" cap="flat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8" name="Connecteur droit 17"/>
              <p:cNvCxnSpPr/>
              <p:nvPr/>
            </p:nvCxnSpPr>
            <p:spPr>
              <a:xfrm flipV="1">
                <a:off x="6550748" y="1421894"/>
                <a:ext cx="0" cy="3957495"/>
              </a:xfrm>
              <a:prstGeom prst="line">
                <a:avLst/>
              </a:prstGeom>
              <a:ln w="28575" cap="flat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Groupe 18"/>
            <p:cNvGrpSpPr/>
            <p:nvPr/>
          </p:nvGrpSpPr>
          <p:grpSpPr>
            <a:xfrm rot="5400000">
              <a:off x="1690716" y="2228987"/>
              <a:ext cx="576064" cy="3957495"/>
              <a:chOff x="6262716" y="1421894"/>
              <a:chExt cx="576064" cy="3957495"/>
            </a:xfrm>
          </p:grpSpPr>
          <p:sp>
            <p:nvSpPr>
              <p:cNvPr id="30" name="Rectangle 29"/>
              <p:cNvSpPr/>
              <p:nvPr/>
            </p:nvSpPr>
            <p:spPr>
              <a:xfrm>
                <a:off x="6262716" y="2243041"/>
                <a:ext cx="576064" cy="3136348"/>
              </a:xfrm>
              <a:prstGeom prst="rect">
                <a:avLst/>
              </a:prstGeom>
              <a:pattFill prst="lgGrid">
                <a:fgClr>
                  <a:schemeClr val="tx1"/>
                </a:fgClr>
                <a:bgClr>
                  <a:schemeClr val="bg1"/>
                </a:bgClr>
              </a:pattFill>
              <a:ln w="28575" cap="flat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31" name="Connecteur droit 30"/>
              <p:cNvCxnSpPr/>
              <p:nvPr/>
            </p:nvCxnSpPr>
            <p:spPr>
              <a:xfrm flipV="1">
                <a:off x="6550748" y="1421894"/>
                <a:ext cx="0" cy="3957495"/>
              </a:xfrm>
              <a:prstGeom prst="line">
                <a:avLst/>
              </a:prstGeom>
              <a:ln w="28575" cap="flat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Groupe 31"/>
            <p:cNvGrpSpPr/>
            <p:nvPr/>
          </p:nvGrpSpPr>
          <p:grpSpPr>
            <a:xfrm rot="16200000">
              <a:off x="5644761" y="2228987"/>
              <a:ext cx="576064" cy="3957495"/>
              <a:chOff x="6262716" y="1421894"/>
              <a:chExt cx="576064" cy="3957495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6262716" y="2243041"/>
                <a:ext cx="576064" cy="3136348"/>
              </a:xfrm>
              <a:prstGeom prst="rect">
                <a:avLst/>
              </a:prstGeom>
              <a:pattFill prst="lgGrid">
                <a:fgClr>
                  <a:schemeClr val="tx1"/>
                </a:fgClr>
                <a:bgClr>
                  <a:schemeClr val="bg1"/>
                </a:bgClr>
              </a:pattFill>
              <a:ln w="28575" cap="flat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34" name="Connecteur droit 33"/>
              <p:cNvCxnSpPr/>
              <p:nvPr/>
            </p:nvCxnSpPr>
            <p:spPr>
              <a:xfrm flipV="1">
                <a:off x="6550748" y="1421894"/>
                <a:ext cx="0" cy="3957495"/>
              </a:xfrm>
              <a:prstGeom prst="line">
                <a:avLst/>
              </a:prstGeom>
              <a:ln w="28575" cap="flat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" name="Ellipse 3"/>
            <p:cNvSpPr/>
            <p:nvPr/>
          </p:nvSpPr>
          <p:spPr>
            <a:xfrm>
              <a:off x="3717529" y="3967767"/>
              <a:ext cx="479935" cy="479935"/>
            </a:xfrm>
            <a:prstGeom prst="ellipse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1214093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2946</TotalTime>
  <Words>34</Words>
  <Application>Microsoft Office PowerPoint</Application>
  <PresentationFormat>Affichage à l'écran (4:3)</PresentationFormat>
  <Paragraphs>3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Thème Office</vt:lpstr>
      <vt:lpstr>Exemple d’animation en boucle</vt:lpstr>
      <vt:lpstr>Présentation PowerPoint</vt:lpstr>
      <vt:lpstr>Présentation PowerPoint</vt:lpstr>
    </vt:vector>
  </TitlesOfParts>
  <Company>Microsoft MVP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 EDITIONS</dc:creator>
  <cp:lastModifiedBy>faqword .com</cp:lastModifiedBy>
  <cp:revision>2</cp:revision>
  <dcterms:created xsi:type="dcterms:W3CDTF">2013-11-03T13:42:49Z</dcterms:created>
  <dcterms:modified xsi:type="dcterms:W3CDTF">2016-11-01T23:30:44Z</dcterms:modified>
</cp:coreProperties>
</file>