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4" d="100"/>
          <a:sy n="94" d="100"/>
        </p:scale>
        <p:origin x="14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3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5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57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69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2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09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15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7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50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6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7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B880-D51E-41C3-820C-DE05F0D42E9F}" type="datetimeFigureOut">
              <a:rPr lang="fr-FR" smtClean="0"/>
              <a:t>30/10/2016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C9C9-281B-46DE-96F2-67C51D366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90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Exemple d’animation en boucle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Le moulin a été dessiné via les formes automatiques remplies avec des textures importées (Images en ligne).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Le dessin des ailes a été effectué en diapositive 3. </a:t>
            </a:r>
          </a:p>
        </p:txBody>
      </p:sp>
    </p:spTree>
    <p:extLst>
      <p:ext uri="{BB962C8B-B14F-4D97-AF65-F5344CB8AC3E}">
        <p14:creationId xmlns:p14="http://schemas.microsoft.com/office/powerpoint/2010/main" val="351635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" y="-11145"/>
            <a:ext cx="10542885" cy="6868850"/>
          </a:xfrm>
          <a:prstGeom prst="rect">
            <a:avLst/>
          </a:prstGeom>
        </p:spPr>
      </p:pic>
      <p:grpSp>
        <p:nvGrpSpPr>
          <p:cNvPr id="10" name="Moulin"/>
          <p:cNvGrpSpPr>
            <a:grpSpLocks noChangeAspect="1"/>
          </p:cNvGrpSpPr>
          <p:nvPr/>
        </p:nvGrpSpPr>
        <p:grpSpPr>
          <a:xfrm>
            <a:off x="1712463" y="962626"/>
            <a:ext cx="2052000" cy="3784526"/>
            <a:chOff x="3179126" y="550162"/>
            <a:chExt cx="3420000" cy="6307543"/>
          </a:xfrm>
        </p:grpSpPr>
        <p:grpSp>
          <p:nvGrpSpPr>
            <p:cNvPr id="6" name="Groupe 5"/>
            <p:cNvGrpSpPr/>
            <p:nvPr/>
          </p:nvGrpSpPr>
          <p:grpSpPr>
            <a:xfrm>
              <a:off x="4784431" y="6243093"/>
              <a:ext cx="1325853" cy="614612"/>
              <a:chOff x="4784431" y="6243388"/>
              <a:chExt cx="1325854" cy="614612"/>
            </a:xfrm>
          </p:grpSpPr>
          <p:sp>
            <p:nvSpPr>
              <p:cNvPr id="30" name="Trapèze 29"/>
              <p:cNvSpPr/>
              <p:nvPr/>
            </p:nvSpPr>
            <p:spPr>
              <a:xfrm>
                <a:off x="4784431" y="6388252"/>
                <a:ext cx="1325854" cy="469748"/>
              </a:xfrm>
              <a:prstGeom prst="trapezoid">
                <a:avLst/>
              </a:prstGeom>
              <a:solidFill>
                <a:schemeClr val="tx1"/>
              </a:solidFill>
              <a:ln w="12700">
                <a:solidFill>
                  <a:srgbClr val="61453D"/>
                </a:solidFill>
              </a:ln>
              <a:scene3d>
                <a:camera prst="perspectiveRelaxed"/>
                <a:lightRig rig="threePt" dir="t"/>
              </a:scene3d>
              <a:sp3d extrusionH="76200">
                <a:extrusionClr>
                  <a:srgbClr val="61453D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rapèze 30"/>
              <p:cNvSpPr/>
              <p:nvPr/>
            </p:nvSpPr>
            <p:spPr>
              <a:xfrm>
                <a:off x="4950150" y="6243388"/>
                <a:ext cx="994416" cy="469748"/>
              </a:xfrm>
              <a:prstGeom prst="trapezoid">
                <a:avLst/>
              </a:prstGeom>
              <a:solidFill>
                <a:schemeClr val="tx1"/>
              </a:solidFill>
              <a:ln w="12700">
                <a:solidFill>
                  <a:srgbClr val="61453D"/>
                </a:solidFill>
              </a:ln>
              <a:scene3d>
                <a:camera prst="perspectiveRelaxed"/>
                <a:lightRig rig="threePt" dir="t"/>
              </a:scene3d>
              <a:sp3d extrusionH="76200">
                <a:extrusionClr>
                  <a:srgbClr val="61453D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8" name="Groupe 67"/>
            <p:cNvGrpSpPr/>
            <p:nvPr/>
          </p:nvGrpSpPr>
          <p:grpSpPr>
            <a:xfrm>
              <a:off x="4889125" y="550162"/>
              <a:ext cx="360115" cy="600298"/>
              <a:chOff x="5940077" y="452438"/>
              <a:chExt cx="360115" cy="600298"/>
            </a:xfr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grpSpPr>
          <p:sp>
            <p:nvSpPr>
              <p:cNvPr id="64" name="Vague 63"/>
              <p:cNvSpPr/>
              <p:nvPr/>
            </p:nvSpPr>
            <p:spPr>
              <a:xfrm>
                <a:off x="5940077" y="452438"/>
                <a:ext cx="360115" cy="343509"/>
              </a:xfrm>
              <a:prstGeom prst="wave">
                <a:avLst>
                  <a:gd name="adj1" fmla="val 12500"/>
                  <a:gd name="adj2" fmla="val -5345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  <p:cxnSp>
            <p:nvCxnSpPr>
              <p:cNvPr id="66" name="Connecteur droit 65"/>
              <p:cNvCxnSpPr/>
              <p:nvPr/>
            </p:nvCxnSpPr>
            <p:spPr>
              <a:xfrm>
                <a:off x="5944566" y="461963"/>
                <a:ext cx="0" cy="590773"/>
              </a:xfrm>
              <a:prstGeom prst="line">
                <a:avLst/>
              </a:prstGeom>
              <a:grpFill/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Cylindre 1"/>
            <p:cNvSpPr/>
            <p:nvPr/>
          </p:nvSpPr>
          <p:spPr>
            <a:xfrm>
              <a:off x="3359126" y="2926574"/>
              <a:ext cx="3060000" cy="3600000"/>
            </a:xfrm>
            <a:prstGeom prst="can">
              <a:avLst>
                <a:gd name="adj" fmla="val 14102"/>
              </a:avLst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/>
              <a:tile tx="0" ty="0" sx="80000" sy="8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Organigramme : Extraire 3"/>
            <p:cNvSpPr/>
            <p:nvPr/>
          </p:nvSpPr>
          <p:spPr>
            <a:xfrm>
              <a:off x="3179126" y="850606"/>
              <a:ext cx="3420000" cy="2520000"/>
            </a:xfrm>
            <a:prstGeom prst="flowChartExtra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50000" sy="5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43302" y="5118174"/>
              <a:ext cx="864096" cy="1146136"/>
            </a:xfrm>
            <a:prstGeom prst="rect">
              <a:avLst/>
            </a:prstGeom>
            <a:solidFill>
              <a:srgbClr val="59423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63182" y="4127310"/>
              <a:ext cx="302887" cy="401749"/>
            </a:xfrm>
            <a:prstGeom prst="rect">
              <a:avLst/>
            </a:prstGeom>
            <a:solidFill>
              <a:srgbClr val="59423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07398" y="3725561"/>
              <a:ext cx="302887" cy="401749"/>
            </a:xfrm>
            <a:prstGeom prst="rect">
              <a:avLst/>
            </a:prstGeom>
            <a:solidFill>
              <a:srgbClr val="59423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2" name="Trapèze 31"/>
            <p:cNvSpPr/>
            <p:nvPr/>
          </p:nvSpPr>
          <p:spPr>
            <a:xfrm>
              <a:off x="5165690" y="6078380"/>
              <a:ext cx="509944" cy="469748"/>
            </a:xfrm>
            <a:prstGeom prst="trapezoid">
              <a:avLst/>
            </a:prstGeom>
            <a:solidFill>
              <a:schemeClr val="tx1"/>
            </a:solidFill>
            <a:ln w="12700">
              <a:solidFill>
                <a:srgbClr val="61453D"/>
              </a:solidFill>
            </a:ln>
            <a:scene3d>
              <a:camera prst="perspectiveRelaxed"/>
              <a:lightRig rig="threePt" dir="t"/>
            </a:scene3d>
            <a:sp3d extrusionH="76200">
              <a:extrusionClr>
                <a:srgbClr val="61453D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586" y="5556281"/>
              <a:ext cx="838223" cy="838223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897" y="5866481"/>
              <a:ext cx="655002" cy="924709"/>
            </a:xfrm>
            <a:prstGeom prst="rect">
              <a:avLst/>
            </a:prstGeom>
          </p:spPr>
        </p:pic>
      </p:grpSp>
      <p:pic>
        <p:nvPicPr>
          <p:cNvPr id="3" name="Ailes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490" y="187629"/>
            <a:ext cx="3632312" cy="36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 rot="2700000">
            <a:off x="811152" y="-549595"/>
            <a:ext cx="7911540" cy="7914989"/>
            <a:chOff x="0" y="250239"/>
            <a:chExt cx="7911540" cy="7914989"/>
          </a:xfrm>
        </p:grpSpPr>
        <p:grpSp>
          <p:nvGrpSpPr>
            <p:cNvPr id="3" name="Groupe 2"/>
            <p:cNvGrpSpPr/>
            <p:nvPr/>
          </p:nvGrpSpPr>
          <p:grpSpPr>
            <a:xfrm>
              <a:off x="3669464" y="4207733"/>
              <a:ext cx="576064" cy="3957495"/>
              <a:chOff x="6262716" y="1421894"/>
              <a:chExt cx="576064" cy="395749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262716" y="2243041"/>
                <a:ext cx="576064" cy="3136348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28575" cap="flat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Connecteur droit 22"/>
              <p:cNvCxnSpPr/>
              <p:nvPr/>
            </p:nvCxnSpPr>
            <p:spPr>
              <a:xfrm flipV="1">
                <a:off x="6550748" y="1421894"/>
                <a:ext cx="0" cy="3957495"/>
              </a:xfrm>
              <a:prstGeom prst="line">
                <a:avLst/>
              </a:prstGeom>
              <a:ln w="28575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/>
            <p:cNvGrpSpPr/>
            <p:nvPr/>
          </p:nvGrpSpPr>
          <p:grpSpPr>
            <a:xfrm flipV="1">
              <a:off x="3669464" y="250239"/>
              <a:ext cx="576064" cy="3957495"/>
              <a:chOff x="6262716" y="1421894"/>
              <a:chExt cx="576064" cy="395749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62716" y="2243041"/>
                <a:ext cx="576064" cy="3136348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28575" cap="flat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 flipV="1">
                <a:off x="6550748" y="1421894"/>
                <a:ext cx="0" cy="3957495"/>
              </a:xfrm>
              <a:prstGeom prst="line">
                <a:avLst/>
              </a:prstGeom>
              <a:ln w="28575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18"/>
            <p:cNvGrpSpPr/>
            <p:nvPr/>
          </p:nvGrpSpPr>
          <p:grpSpPr>
            <a:xfrm rot="5400000">
              <a:off x="1690716" y="2228987"/>
              <a:ext cx="576064" cy="3957495"/>
              <a:chOff x="6262716" y="1421894"/>
              <a:chExt cx="576064" cy="395749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262716" y="2243041"/>
                <a:ext cx="576064" cy="3136348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28575" cap="flat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 flipV="1">
                <a:off x="6550748" y="1421894"/>
                <a:ext cx="0" cy="3957495"/>
              </a:xfrm>
              <a:prstGeom prst="line">
                <a:avLst/>
              </a:prstGeom>
              <a:ln w="28575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/>
            <p:nvPr/>
          </p:nvGrpSpPr>
          <p:grpSpPr>
            <a:xfrm rot="16200000">
              <a:off x="5644761" y="2228987"/>
              <a:ext cx="576064" cy="3957495"/>
              <a:chOff x="6262716" y="1421894"/>
              <a:chExt cx="576064" cy="395749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62716" y="2243041"/>
                <a:ext cx="576064" cy="3136348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28575" cap="flat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4" name="Connecteur droit 33"/>
              <p:cNvCxnSpPr/>
              <p:nvPr/>
            </p:nvCxnSpPr>
            <p:spPr>
              <a:xfrm flipV="1">
                <a:off x="6550748" y="1421894"/>
                <a:ext cx="0" cy="3957495"/>
              </a:xfrm>
              <a:prstGeom prst="line">
                <a:avLst/>
              </a:prstGeom>
              <a:ln w="28575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Ellipse 3"/>
            <p:cNvSpPr/>
            <p:nvPr/>
          </p:nvSpPr>
          <p:spPr>
            <a:xfrm>
              <a:off x="3717529" y="3967767"/>
              <a:ext cx="479935" cy="479935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1409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2946</TotalTime>
  <Words>34</Words>
  <Application>Microsoft Office PowerPoint</Application>
  <PresentationFormat>Affichage à l'écran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Exemple d’animation en boucle</vt:lpstr>
      <vt:lpstr>Présentation PowerPoint</vt:lpstr>
      <vt:lpstr>Présentation PowerPoint</vt:lpstr>
    </vt:vector>
  </TitlesOfParts>
  <Company>Microsoft MVP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 EDITIONS</dc:creator>
  <cp:lastModifiedBy>faqword .com</cp:lastModifiedBy>
  <cp:revision>2</cp:revision>
  <dcterms:created xsi:type="dcterms:W3CDTF">2013-11-03T13:42:49Z</dcterms:created>
  <dcterms:modified xsi:type="dcterms:W3CDTF">2016-11-01T23:30:44Z</dcterms:modified>
</cp:coreProperties>
</file>