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9" r:id="rId3"/>
    <p:sldId id="260" r:id="rId4"/>
    <p:sldId id="261" r:id="rId5"/>
    <p:sldId id="257" r:id="rId6"/>
    <p:sldId id="262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F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828" y="58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63CE-DC69-47BC-BCFE-4FE8770EE256}" type="datetimeFigureOut">
              <a:rPr lang="fr-FR" smtClean="0"/>
              <a:t>01/11/2016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02066BB-9857-46CF-81E1-59765E2313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63CE-DC69-47BC-BCFE-4FE8770EE256}" type="datetimeFigureOut">
              <a:rPr lang="fr-FR" smtClean="0"/>
              <a:t>01/11/2016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66BB-9857-46CF-81E1-59765E2313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11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63CE-DC69-47BC-BCFE-4FE8770EE256}" type="datetimeFigureOut">
              <a:rPr lang="fr-FR" smtClean="0"/>
              <a:t>01/11/2016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2066BB-9857-46CF-81E1-59765E2313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31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209772"/>
            <a:ext cx="8911687" cy="68319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63CE-DC69-47BC-BCFE-4FE8770EE256}" type="datetimeFigureOut">
              <a:rPr lang="fr-FR" smtClean="0"/>
              <a:t>01/11/2016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66BB-9857-46CF-81E1-59765E2313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99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63CE-DC69-47BC-BCFE-4FE8770EE256}" type="datetimeFigureOut">
              <a:rPr lang="fr-FR" smtClean="0"/>
              <a:t>01/11/2016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66BB-9857-46CF-81E1-59765E2313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62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463CE-DC69-47BC-BCFE-4FE8770EE256}" type="datetimeFigureOut">
              <a:rPr lang="fr-FR" smtClean="0"/>
              <a:t>01/11/2016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02066BB-9857-46CF-81E1-59765E2313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80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7" r:id="rId4"/>
    <p:sldLayoutId id="2147483718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Dessiner avec PowerPoint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Utiliser les formes automatiques et </a:t>
            </a:r>
            <a:r>
              <a:rPr lang="fr-FR"/>
              <a:t>les effets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407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Un logo ou un bouton</a:t>
            </a:r>
          </a:p>
        </p:txBody>
      </p:sp>
      <p:sp>
        <p:nvSpPr>
          <p:cNvPr id="3" name="Ellipse 2"/>
          <p:cNvSpPr/>
          <p:nvPr/>
        </p:nvSpPr>
        <p:spPr>
          <a:xfrm>
            <a:off x="4445432" y="3043054"/>
            <a:ext cx="3301136" cy="2305606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chilly" dir="t">
              <a:rot lat="0" lon="0" rev="8400000"/>
            </a:lightRig>
          </a:scene3d>
          <a:sp3d>
            <a:bevelT w="190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720075" y="3535101"/>
            <a:ext cx="2810469" cy="1538883"/>
          </a:xfrm>
          <a:prstGeom prst="rect">
            <a:avLst/>
          </a:prstGeom>
          <a:noFill/>
        </p:spPr>
        <p:txBody>
          <a:bodyPr wrap="none" rtlCol="0" anchor="ctr" anchorCtr="0">
            <a:prstTxWarp prst="textButton">
              <a:avLst/>
            </a:prstTxWarp>
            <a:spAutoFit/>
          </a:bodyPr>
          <a:lstStyle/>
          <a:p>
            <a:pPr algn="ctr"/>
            <a:r>
              <a:rPr lang="fr-FR" sz="4800" spc="300" dirty="0"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ooper Black" panose="0208090404030B020404" pitchFamily="18" charset="0"/>
              </a:rPr>
              <a:t>La Puce</a:t>
            </a:r>
          </a:p>
          <a:p>
            <a:pPr algn="ctr"/>
            <a:endParaRPr lang="fr-FR" spc="300" dirty="0">
              <a:solidFill>
                <a:srgbClr val="C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Cooper Black" panose="0208090404030B020404" pitchFamily="18" charset="0"/>
            </a:endParaRPr>
          </a:p>
          <a:p>
            <a:pPr algn="ctr"/>
            <a:r>
              <a:rPr lang="fr-FR" sz="2800" spc="300" dirty="0"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ooper Black" panose="0208090404030B020404" pitchFamily="18" charset="0"/>
              </a:rPr>
              <a:t>Informatique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14638" y="1550194"/>
            <a:ext cx="8359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Cet objet est composé d’une forme (ellipse) et d’un texte formaté grâce à la transformation : Onglet Outils de dessin/Format =&gt; Effets du texte =&gt; Transformer</a:t>
            </a:r>
          </a:p>
        </p:txBody>
      </p:sp>
    </p:spTree>
    <p:extLst>
      <p:ext uri="{BB962C8B-B14F-4D97-AF65-F5344CB8AC3E}">
        <p14:creationId xmlns:p14="http://schemas.microsoft.com/office/powerpoint/2010/main" val="353407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Frais herbe Photo stock libre HD - Public Domain Picture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907" y="3927565"/>
            <a:ext cx="7114032" cy="2926079"/>
          </a:xfrm>
          <a:prstGeom prst="rect">
            <a:avLst/>
          </a:prstGeom>
        </p:spPr>
      </p:pic>
      <p:pic>
        <p:nvPicPr>
          <p:cNvPr id="13" name="Image 12" descr="Frais herbe Photo stock libre HD - Public Domain Picture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920"/>
            <a:ext cx="7114032" cy="292607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maison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4338991" y="858820"/>
            <a:ext cx="7165620" cy="5994824"/>
            <a:chOff x="3395700" y="1436953"/>
            <a:chExt cx="5040560" cy="4368311"/>
          </a:xfrm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grpSpPr>
        <p:sp>
          <p:nvSpPr>
            <p:cNvPr id="3" name="Forme libre 2"/>
            <p:cNvSpPr/>
            <p:nvPr/>
          </p:nvSpPr>
          <p:spPr>
            <a:xfrm>
              <a:off x="4133782" y="3456535"/>
              <a:ext cx="666074" cy="936104"/>
            </a:xfrm>
            <a:custGeom>
              <a:avLst/>
              <a:gdLst>
                <a:gd name="connsiteX0" fmla="*/ 0 w 1368152"/>
                <a:gd name="connsiteY0" fmla="*/ 0 h 936104"/>
                <a:gd name="connsiteX1" fmla="*/ 1368152 w 1368152"/>
                <a:gd name="connsiteY1" fmla="*/ 0 h 936104"/>
                <a:gd name="connsiteX2" fmla="*/ 1368152 w 1368152"/>
                <a:gd name="connsiteY2" fmla="*/ 936104 h 936104"/>
                <a:gd name="connsiteX3" fmla="*/ 0 w 1368152"/>
                <a:gd name="connsiteY3" fmla="*/ 936104 h 936104"/>
                <a:gd name="connsiteX4" fmla="*/ 0 w 1368152"/>
                <a:gd name="connsiteY4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8152" h="936104">
                  <a:moveTo>
                    <a:pt x="0" y="0"/>
                  </a:moveTo>
                  <a:lnTo>
                    <a:pt x="1368152" y="0"/>
                  </a:lnTo>
                  <a:lnTo>
                    <a:pt x="1368152" y="936104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Forme libre 3"/>
            <p:cNvSpPr/>
            <p:nvPr/>
          </p:nvSpPr>
          <p:spPr>
            <a:xfrm>
              <a:off x="3647728" y="2996952"/>
              <a:ext cx="4536504" cy="2808312"/>
            </a:xfrm>
            <a:custGeom>
              <a:avLst/>
              <a:gdLst>
                <a:gd name="connsiteX0" fmla="*/ 0 w 4536504"/>
                <a:gd name="connsiteY0" fmla="*/ 0 h 2808312"/>
                <a:gd name="connsiteX1" fmla="*/ 4536504 w 4536504"/>
                <a:gd name="connsiteY1" fmla="*/ 0 h 2808312"/>
                <a:gd name="connsiteX2" fmla="*/ 4536504 w 4536504"/>
                <a:gd name="connsiteY2" fmla="*/ 2808312 h 2808312"/>
                <a:gd name="connsiteX3" fmla="*/ 2736304 w 4536504"/>
                <a:gd name="connsiteY3" fmla="*/ 2808312 h 2808312"/>
                <a:gd name="connsiteX4" fmla="*/ 2736304 w 4536504"/>
                <a:gd name="connsiteY4" fmla="*/ 1620180 h 2808312"/>
                <a:gd name="connsiteX5" fmla="*/ 1800200 w 4536504"/>
                <a:gd name="connsiteY5" fmla="*/ 1620180 h 2808312"/>
                <a:gd name="connsiteX6" fmla="*/ 1800200 w 4536504"/>
                <a:gd name="connsiteY6" fmla="*/ 2808312 h 2808312"/>
                <a:gd name="connsiteX7" fmla="*/ 0 w 4536504"/>
                <a:gd name="connsiteY7" fmla="*/ 2808312 h 2808312"/>
                <a:gd name="connsiteX8" fmla="*/ 0 w 4536504"/>
                <a:gd name="connsiteY8" fmla="*/ 0 h 2808312"/>
                <a:gd name="connsiteX9" fmla="*/ 514734 w 4536504"/>
                <a:gd name="connsiteY9" fmla="*/ 455731 h 2808312"/>
                <a:gd name="connsiteX10" fmla="*/ 514734 w 4536504"/>
                <a:gd name="connsiteY10" fmla="*/ 1391835 h 2808312"/>
                <a:gd name="connsiteX11" fmla="*/ 1882886 w 4536504"/>
                <a:gd name="connsiteY11" fmla="*/ 1391835 h 2808312"/>
                <a:gd name="connsiteX12" fmla="*/ 1882886 w 4536504"/>
                <a:gd name="connsiteY12" fmla="*/ 455731 h 2808312"/>
                <a:gd name="connsiteX13" fmla="*/ 514734 w 4536504"/>
                <a:gd name="connsiteY13" fmla="*/ 455731 h 280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6504" h="2808312">
                  <a:moveTo>
                    <a:pt x="0" y="0"/>
                  </a:moveTo>
                  <a:lnTo>
                    <a:pt x="4536504" y="0"/>
                  </a:lnTo>
                  <a:lnTo>
                    <a:pt x="4536504" y="2808312"/>
                  </a:lnTo>
                  <a:lnTo>
                    <a:pt x="2736304" y="2808312"/>
                  </a:lnTo>
                  <a:lnTo>
                    <a:pt x="2736304" y="1620180"/>
                  </a:lnTo>
                  <a:lnTo>
                    <a:pt x="1800200" y="1620180"/>
                  </a:lnTo>
                  <a:lnTo>
                    <a:pt x="1800200" y="2808312"/>
                  </a:lnTo>
                  <a:lnTo>
                    <a:pt x="0" y="2808312"/>
                  </a:lnTo>
                  <a:lnTo>
                    <a:pt x="0" y="0"/>
                  </a:lnTo>
                  <a:close/>
                  <a:moveTo>
                    <a:pt x="514734" y="455731"/>
                  </a:moveTo>
                  <a:lnTo>
                    <a:pt x="514734" y="1391835"/>
                  </a:lnTo>
                  <a:lnTo>
                    <a:pt x="1882886" y="1391835"/>
                  </a:lnTo>
                  <a:lnTo>
                    <a:pt x="1882886" y="455731"/>
                  </a:lnTo>
                  <a:lnTo>
                    <a:pt x="514734" y="455731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312024" y="3429000"/>
              <a:ext cx="1368152" cy="936104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60000" t="-8000" r="-41000" b="-15000"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Forme libre 5"/>
            <p:cNvSpPr/>
            <p:nvPr/>
          </p:nvSpPr>
          <p:spPr>
            <a:xfrm>
              <a:off x="3395700" y="1436953"/>
              <a:ext cx="5040560" cy="1559999"/>
            </a:xfrm>
            <a:custGeom>
              <a:avLst/>
              <a:gdLst>
                <a:gd name="connsiteX0" fmla="*/ 252028 w 5040560"/>
                <a:gd name="connsiteY0" fmla="*/ 0 h 1559999"/>
                <a:gd name="connsiteX1" fmla="*/ 684076 w 5040560"/>
                <a:gd name="connsiteY1" fmla="*/ 0 h 1559999"/>
                <a:gd name="connsiteX2" fmla="*/ 684076 w 5040560"/>
                <a:gd name="connsiteY2" fmla="*/ 432048 h 1559999"/>
                <a:gd name="connsiteX3" fmla="*/ 4326826 w 5040560"/>
                <a:gd name="connsiteY3" fmla="*/ 432048 h 1559999"/>
                <a:gd name="connsiteX4" fmla="*/ 4326826 w 5040560"/>
                <a:gd name="connsiteY4" fmla="*/ 0 h 1559999"/>
                <a:gd name="connsiteX5" fmla="*/ 4758874 w 5040560"/>
                <a:gd name="connsiteY5" fmla="*/ 0 h 1559999"/>
                <a:gd name="connsiteX6" fmla="*/ 4758874 w 5040560"/>
                <a:gd name="connsiteY6" fmla="*/ 433256 h 1559999"/>
                <a:gd name="connsiteX7" fmla="*/ 5040560 w 5040560"/>
                <a:gd name="connsiteY7" fmla="*/ 1559999 h 1559999"/>
                <a:gd name="connsiteX8" fmla="*/ 0 w 5040560"/>
                <a:gd name="connsiteY8" fmla="*/ 1559999 h 1559999"/>
                <a:gd name="connsiteX9" fmla="*/ 252028 w 5040560"/>
                <a:gd name="connsiteY9" fmla="*/ 551888 h 155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40560" h="1559999">
                  <a:moveTo>
                    <a:pt x="252028" y="0"/>
                  </a:moveTo>
                  <a:lnTo>
                    <a:pt x="684076" y="0"/>
                  </a:lnTo>
                  <a:lnTo>
                    <a:pt x="684076" y="432048"/>
                  </a:lnTo>
                  <a:lnTo>
                    <a:pt x="4326826" y="432048"/>
                  </a:lnTo>
                  <a:lnTo>
                    <a:pt x="4326826" y="0"/>
                  </a:lnTo>
                  <a:lnTo>
                    <a:pt x="4758874" y="0"/>
                  </a:lnTo>
                  <a:lnTo>
                    <a:pt x="4758874" y="433256"/>
                  </a:lnTo>
                  <a:lnTo>
                    <a:pt x="5040560" y="1559999"/>
                  </a:lnTo>
                  <a:lnTo>
                    <a:pt x="0" y="1559999"/>
                  </a:lnTo>
                  <a:lnTo>
                    <a:pt x="252028" y="551888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187788" y="3456535"/>
              <a:ext cx="1368152" cy="936104"/>
            </a:xfrm>
            <a:prstGeom prst="rect">
              <a:avLst/>
            </a:prstGeom>
            <a:blipFill dpi="0" rotWithShape="1">
              <a:blip r:embed="rId6" cstate="print">
                <a:duotone>
                  <a:prstClr val="black"/>
                  <a:srgbClr val="008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4000" t="-16000" r="-16000"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447928" y="4556951"/>
              <a:ext cx="936104" cy="1248313"/>
            </a:xfrm>
            <a:prstGeom prst="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47000" t="-29000" r="-43000" b="-19000"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585215" y="1636776"/>
            <a:ext cx="36113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Cette maison a été créée à l’aide des formes automatiques. Ces formes ont été remplies avec des textures ou des images insérées via les images en ligne.</a:t>
            </a:r>
          </a:p>
        </p:txBody>
      </p:sp>
    </p:spTree>
    <p:extLst>
      <p:ext uri="{BB962C8B-B14F-4D97-AF65-F5344CB8AC3E}">
        <p14:creationId xmlns:p14="http://schemas.microsoft.com/office/powerpoint/2010/main" val="3173188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assiette</a:t>
            </a:r>
          </a:p>
        </p:txBody>
      </p:sp>
      <p:sp>
        <p:nvSpPr>
          <p:cNvPr id="4" name="Ellipse 3"/>
          <p:cNvSpPr>
            <a:spLocks noChangeAspect="1"/>
          </p:cNvSpPr>
          <p:nvPr/>
        </p:nvSpPr>
        <p:spPr>
          <a:xfrm>
            <a:off x="7273691" y="105000"/>
            <a:ext cx="2790965" cy="2790965"/>
          </a:xfrm>
          <a:prstGeom prst="ellipse">
            <a:avLst/>
          </a:prstGeom>
          <a:pattFill prst="pct70">
            <a:fgClr>
              <a:srgbClr val="FFFF00"/>
            </a:fgClr>
            <a:bgClr>
              <a:srgbClr val="7030A0"/>
            </a:bgClr>
          </a:pattFill>
          <a:scene3d>
            <a:camera prst="orthographicFront"/>
            <a:lightRig rig="threePt" dir="t"/>
          </a:scene3d>
          <a:sp3d>
            <a:bevelT w="762000" h="3810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llipse 4"/>
          <p:cNvSpPr>
            <a:spLocks noChangeAspect="1"/>
          </p:cNvSpPr>
          <p:nvPr/>
        </p:nvSpPr>
        <p:spPr>
          <a:xfrm>
            <a:off x="7562923" y="3162795"/>
            <a:ext cx="2790965" cy="2790965"/>
          </a:xfrm>
          <a:prstGeom prst="ellipse">
            <a:avLst/>
          </a:prstGeom>
          <a:pattFill prst="pct70">
            <a:fgClr>
              <a:srgbClr val="FFFF00"/>
            </a:fgClr>
            <a:bgClr>
              <a:srgbClr val="7030A0"/>
            </a:bgClr>
          </a:pattFill>
          <a:scene3d>
            <a:camera prst="orthographicFront"/>
            <a:lightRig rig="threePt" dir="t"/>
          </a:scene3d>
          <a:sp3d>
            <a:bevelT w="762000" h="3810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2485813" y="1905000"/>
            <a:ext cx="2736427" cy="27364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>
            <a:stCxn id="6" idx="6"/>
            <a:endCxn id="4" idx="2"/>
          </p:cNvCxnSpPr>
          <p:nvPr/>
        </p:nvCxnSpPr>
        <p:spPr>
          <a:xfrm flipV="1">
            <a:off x="5222240" y="1500483"/>
            <a:ext cx="2051451" cy="1772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stCxn id="6" idx="6"/>
            <a:endCxn id="5" idx="2"/>
          </p:cNvCxnSpPr>
          <p:nvPr/>
        </p:nvCxnSpPr>
        <p:spPr>
          <a:xfrm>
            <a:off x="5222240" y="3273214"/>
            <a:ext cx="2340683" cy="1285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416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assiettes</a:t>
            </a:r>
          </a:p>
        </p:txBody>
      </p:sp>
      <p:sp>
        <p:nvSpPr>
          <p:cNvPr id="3" name="Ellipse 2"/>
          <p:cNvSpPr>
            <a:spLocks noChangeAspect="1"/>
          </p:cNvSpPr>
          <p:nvPr/>
        </p:nvSpPr>
        <p:spPr>
          <a:xfrm>
            <a:off x="2239648" y="1149553"/>
            <a:ext cx="2498866" cy="2498866"/>
          </a:xfrm>
          <a:prstGeom prst="ellipse">
            <a:avLst/>
          </a:prstGeom>
          <a:pattFill prst="pct90">
            <a:fgClr>
              <a:schemeClr val="accent4"/>
            </a:fgClr>
            <a:bgClr>
              <a:srgbClr val="7030A0"/>
            </a:bgClr>
          </a:pattFill>
          <a:scene3d>
            <a:camera prst="orthographicFront"/>
            <a:lightRig rig="threePt" dir="t"/>
          </a:scene3d>
          <a:sp3d>
            <a:bevelT w="762000" h="3810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llipse 3"/>
          <p:cNvSpPr>
            <a:spLocks noChangeAspect="1"/>
          </p:cNvSpPr>
          <p:nvPr/>
        </p:nvSpPr>
        <p:spPr>
          <a:xfrm>
            <a:off x="4155689" y="1752555"/>
            <a:ext cx="2498866" cy="2498866"/>
          </a:xfrm>
          <a:prstGeom prst="ellipse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762000" h="3810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llipse 4"/>
          <p:cNvSpPr>
            <a:spLocks noChangeAspect="1"/>
          </p:cNvSpPr>
          <p:nvPr/>
        </p:nvSpPr>
        <p:spPr>
          <a:xfrm>
            <a:off x="6238292" y="1103966"/>
            <a:ext cx="2498866" cy="2498866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scene3d>
            <a:camera prst="orthographicFront"/>
            <a:lightRig rig="threePt" dir="t"/>
          </a:scene3d>
          <a:sp3d>
            <a:bevelT w="762000" h="3810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llipse 5"/>
          <p:cNvSpPr>
            <a:spLocks noChangeAspect="1"/>
          </p:cNvSpPr>
          <p:nvPr/>
        </p:nvSpPr>
        <p:spPr>
          <a:xfrm>
            <a:off x="4700724" y="3951476"/>
            <a:ext cx="2498866" cy="2498866"/>
          </a:xfrm>
          <a:prstGeom prst="ellipse">
            <a:avLst/>
          </a:prstGeom>
          <a:pattFill prst="pct90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scene3d>
            <a:camera prst="orthographicFront"/>
            <a:lightRig rig="threePt" dir="t"/>
          </a:scene3d>
          <a:sp3d>
            <a:bevelT w="762000" h="3810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llipse 6"/>
          <p:cNvSpPr>
            <a:spLocks noChangeAspect="1"/>
          </p:cNvSpPr>
          <p:nvPr/>
        </p:nvSpPr>
        <p:spPr>
          <a:xfrm>
            <a:off x="6949940" y="4473380"/>
            <a:ext cx="2498866" cy="2498866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762000" h="3810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llipse 7"/>
          <p:cNvSpPr>
            <a:spLocks noChangeAspect="1"/>
          </p:cNvSpPr>
          <p:nvPr/>
        </p:nvSpPr>
        <p:spPr>
          <a:xfrm>
            <a:off x="2591974" y="4219393"/>
            <a:ext cx="2498866" cy="2498866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762000" h="3810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llipse 8"/>
          <p:cNvSpPr>
            <a:spLocks noChangeAspect="1"/>
          </p:cNvSpPr>
          <p:nvPr/>
        </p:nvSpPr>
        <p:spPr>
          <a:xfrm>
            <a:off x="8119799" y="2106865"/>
            <a:ext cx="2498866" cy="2498866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762000" h="3810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1239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Un ballon</a:t>
            </a:r>
            <a:br>
              <a:rPr lang="fr-FR" dirty="0"/>
            </a:br>
            <a:endParaRPr lang="fr-FR" dirty="0"/>
          </a:p>
        </p:txBody>
      </p:sp>
      <p:sp>
        <p:nvSpPr>
          <p:cNvPr id="3" name="Forme libre 2"/>
          <p:cNvSpPr/>
          <p:nvPr/>
        </p:nvSpPr>
        <p:spPr>
          <a:xfrm>
            <a:off x="6750400" y="3652835"/>
            <a:ext cx="3091542" cy="1427186"/>
          </a:xfrm>
          <a:custGeom>
            <a:avLst/>
            <a:gdLst>
              <a:gd name="connsiteX0" fmla="*/ 3091542 w 3091542"/>
              <a:gd name="connsiteY0" fmla="*/ 0 h 1427186"/>
              <a:gd name="connsiteX1" fmla="*/ 3004457 w 3091542"/>
              <a:gd name="connsiteY1" fmla="*/ 17417 h 1427186"/>
              <a:gd name="connsiteX2" fmla="*/ 2978331 w 3091542"/>
              <a:gd name="connsiteY2" fmla="*/ 43543 h 1427186"/>
              <a:gd name="connsiteX3" fmla="*/ 2926080 w 3091542"/>
              <a:gd name="connsiteY3" fmla="*/ 78377 h 1427186"/>
              <a:gd name="connsiteX4" fmla="*/ 2873828 w 3091542"/>
              <a:gd name="connsiteY4" fmla="*/ 139337 h 1427186"/>
              <a:gd name="connsiteX5" fmla="*/ 2830285 w 3091542"/>
              <a:gd name="connsiteY5" fmla="*/ 200297 h 1427186"/>
              <a:gd name="connsiteX6" fmla="*/ 2812868 w 3091542"/>
              <a:gd name="connsiteY6" fmla="*/ 261257 h 1427186"/>
              <a:gd name="connsiteX7" fmla="*/ 2804160 w 3091542"/>
              <a:gd name="connsiteY7" fmla="*/ 775063 h 1427186"/>
              <a:gd name="connsiteX8" fmla="*/ 2795451 w 3091542"/>
              <a:gd name="connsiteY8" fmla="*/ 862148 h 1427186"/>
              <a:gd name="connsiteX9" fmla="*/ 2769325 w 3091542"/>
              <a:gd name="connsiteY9" fmla="*/ 914400 h 1427186"/>
              <a:gd name="connsiteX10" fmla="*/ 2751908 w 3091542"/>
              <a:gd name="connsiteY10" fmla="*/ 957943 h 1427186"/>
              <a:gd name="connsiteX11" fmla="*/ 2664822 w 3091542"/>
              <a:gd name="connsiteY11" fmla="*/ 1045028 h 1427186"/>
              <a:gd name="connsiteX12" fmla="*/ 2377440 w 3091542"/>
              <a:gd name="connsiteY12" fmla="*/ 1123406 h 1427186"/>
              <a:gd name="connsiteX13" fmla="*/ 2177142 w 3091542"/>
              <a:gd name="connsiteY13" fmla="*/ 1132114 h 1427186"/>
              <a:gd name="connsiteX14" fmla="*/ 1158240 w 3091542"/>
              <a:gd name="connsiteY14" fmla="*/ 1184366 h 1427186"/>
              <a:gd name="connsiteX15" fmla="*/ 1001485 w 3091542"/>
              <a:gd name="connsiteY15" fmla="*/ 1227908 h 1427186"/>
              <a:gd name="connsiteX16" fmla="*/ 870857 w 3091542"/>
              <a:gd name="connsiteY16" fmla="*/ 1262743 h 1427186"/>
              <a:gd name="connsiteX17" fmla="*/ 827314 w 3091542"/>
              <a:gd name="connsiteY17" fmla="*/ 1297577 h 1427186"/>
              <a:gd name="connsiteX18" fmla="*/ 783771 w 3091542"/>
              <a:gd name="connsiteY18" fmla="*/ 1314994 h 1427186"/>
              <a:gd name="connsiteX19" fmla="*/ 748937 w 3091542"/>
              <a:gd name="connsiteY19" fmla="*/ 1349828 h 1427186"/>
              <a:gd name="connsiteX20" fmla="*/ 679268 w 3091542"/>
              <a:gd name="connsiteY20" fmla="*/ 1393371 h 1427186"/>
              <a:gd name="connsiteX21" fmla="*/ 600891 w 3091542"/>
              <a:gd name="connsiteY21" fmla="*/ 1402080 h 1427186"/>
              <a:gd name="connsiteX22" fmla="*/ 296091 w 3091542"/>
              <a:gd name="connsiteY22" fmla="*/ 1402080 h 1427186"/>
              <a:gd name="connsiteX23" fmla="*/ 243840 w 3091542"/>
              <a:gd name="connsiteY23" fmla="*/ 1367246 h 1427186"/>
              <a:gd name="connsiteX24" fmla="*/ 191588 w 3091542"/>
              <a:gd name="connsiteY24" fmla="*/ 1349828 h 1427186"/>
              <a:gd name="connsiteX25" fmla="*/ 148045 w 3091542"/>
              <a:gd name="connsiteY25" fmla="*/ 1332411 h 1427186"/>
              <a:gd name="connsiteX26" fmla="*/ 104502 w 3091542"/>
              <a:gd name="connsiteY26" fmla="*/ 1306286 h 1427186"/>
              <a:gd name="connsiteX27" fmla="*/ 78377 w 3091542"/>
              <a:gd name="connsiteY27" fmla="*/ 1280160 h 1427186"/>
              <a:gd name="connsiteX28" fmla="*/ 43542 w 3091542"/>
              <a:gd name="connsiteY28" fmla="*/ 1271451 h 1427186"/>
              <a:gd name="connsiteX29" fmla="*/ 0 w 3091542"/>
              <a:gd name="connsiteY29" fmla="*/ 1236617 h 142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091542" h="1427186">
                <a:moveTo>
                  <a:pt x="3091542" y="0"/>
                </a:moveTo>
                <a:cubicBezTo>
                  <a:pt x="3086375" y="738"/>
                  <a:pt x="3021040" y="6361"/>
                  <a:pt x="3004457" y="17417"/>
                </a:cubicBezTo>
                <a:cubicBezTo>
                  <a:pt x="2994210" y="24249"/>
                  <a:pt x="2988053" y="35982"/>
                  <a:pt x="2978331" y="43543"/>
                </a:cubicBezTo>
                <a:cubicBezTo>
                  <a:pt x="2961808" y="56394"/>
                  <a:pt x="2943497" y="66766"/>
                  <a:pt x="2926080" y="78377"/>
                </a:cubicBezTo>
                <a:cubicBezTo>
                  <a:pt x="2885738" y="159057"/>
                  <a:pt x="2937420" y="68679"/>
                  <a:pt x="2873828" y="139337"/>
                </a:cubicBezTo>
                <a:cubicBezTo>
                  <a:pt x="2857123" y="157898"/>
                  <a:pt x="2844799" y="179977"/>
                  <a:pt x="2830285" y="200297"/>
                </a:cubicBezTo>
                <a:cubicBezTo>
                  <a:pt x="2825885" y="213497"/>
                  <a:pt x="2813252" y="249176"/>
                  <a:pt x="2812868" y="261257"/>
                </a:cubicBezTo>
                <a:cubicBezTo>
                  <a:pt x="2807433" y="432464"/>
                  <a:pt x="2809123" y="603842"/>
                  <a:pt x="2804160" y="775063"/>
                </a:cubicBezTo>
                <a:cubicBezTo>
                  <a:pt x="2803315" y="804224"/>
                  <a:pt x="2802527" y="833846"/>
                  <a:pt x="2795451" y="862148"/>
                </a:cubicBezTo>
                <a:cubicBezTo>
                  <a:pt x="2790728" y="881040"/>
                  <a:pt x="2777383" y="896672"/>
                  <a:pt x="2769325" y="914400"/>
                </a:cubicBezTo>
                <a:cubicBezTo>
                  <a:pt x="2762856" y="928631"/>
                  <a:pt x="2758899" y="943961"/>
                  <a:pt x="2751908" y="957943"/>
                </a:cubicBezTo>
                <a:cubicBezTo>
                  <a:pt x="2731992" y="997775"/>
                  <a:pt x="2711441" y="1028711"/>
                  <a:pt x="2664822" y="1045028"/>
                </a:cubicBezTo>
                <a:cubicBezTo>
                  <a:pt x="2571104" y="1077829"/>
                  <a:pt x="2476639" y="1119093"/>
                  <a:pt x="2377440" y="1123406"/>
                </a:cubicBezTo>
                <a:lnTo>
                  <a:pt x="2177142" y="1132114"/>
                </a:lnTo>
                <a:cubicBezTo>
                  <a:pt x="1714033" y="1190002"/>
                  <a:pt x="2289059" y="1122118"/>
                  <a:pt x="1158240" y="1184366"/>
                </a:cubicBezTo>
                <a:cubicBezTo>
                  <a:pt x="1136595" y="1185557"/>
                  <a:pt x="1013472" y="1224753"/>
                  <a:pt x="1001485" y="1227908"/>
                </a:cubicBezTo>
                <a:lnTo>
                  <a:pt x="870857" y="1262743"/>
                </a:lnTo>
                <a:cubicBezTo>
                  <a:pt x="856343" y="1274354"/>
                  <a:pt x="843253" y="1288014"/>
                  <a:pt x="827314" y="1297577"/>
                </a:cubicBezTo>
                <a:cubicBezTo>
                  <a:pt x="813909" y="1305620"/>
                  <a:pt x="796778" y="1306323"/>
                  <a:pt x="783771" y="1314994"/>
                </a:cubicBezTo>
                <a:cubicBezTo>
                  <a:pt x="770108" y="1324103"/>
                  <a:pt x="761295" y="1339015"/>
                  <a:pt x="748937" y="1349828"/>
                </a:cubicBezTo>
                <a:cubicBezTo>
                  <a:pt x="734833" y="1362169"/>
                  <a:pt x="699253" y="1388759"/>
                  <a:pt x="679268" y="1393371"/>
                </a:cubicBezTo>
                <a:cubicBezTo>
                  <a:pt x="653655" y="1399282"/>
                  <a:pt x="627017" y="1399177"/>
                  <a:pt x="600891" y="1402080"/>
                </a:cubicBezTo>
                <a:cubicBezTo>
                  <a:pt x="474660" y="1433637"/>
                  <a:pt x="490469" y="1437421"/>
                  <a:pt x="296091" y="1402080"/>
                </a:cubicBezTo>
                <a:cubicBezTo>
                  <a:pt x="275496" y="1398335"/>
                  <a:pt x="262563" y="1376607"/>
                  <a:pt x="243840" y="1367246"/>
                </a:cubicBezTo>
                <a:cubicBezTo>
                  <a:pt x="227419" y="1359035"/>
                  <a:pt x="208842" y="1356102"/>
                  <a:pt x="191588" y="1349828"/>
                </a:cubicBezTo>
                <a:cubicBezTo>
                  <a:pt x="176897" y="1344486"/>
                  <a:pt x="162027" y="1339402"/>
                  <a:pt x="148045" y="1332411"/>
                </a:cubicBezTo>
                <a:cubicBezTo>
                  <a:pt x="132906" y="1324841"/>
                  <a:pt x="118043" y="1316442"/>
                  <a:pt x="104502" y="1306286"/>
                </a:cubicBezTo>
                <a:cubicBezTo>
                  <a:pt x="94649" y="1298897"/>
                  <a:pt x="89070" y="1286270"/>
                  <a:pt x="78377" y="1280160"/>
                </a:cubicBezTo>
                <a:cubicBezTo>
                  <a:pt x="67985" y="1274222"/>
                  <a:pt x="55154" y="1274354"/>
                  <a:pt x="43542" y="1271451"/>
                </a:cubicBezTo>
                <a:cubicBezTo>
                  <a:pt x="12827" y="1240736"/>
                  <a:pt x="28432" y="1250834"/>
                  <a:pt x="0" y="1236617"/>
                </a:cubicBezTo>
              </a:path>
            </a:pathLst>
          </a:cu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 rot="21401679">
            <a:off x="8551589" y="936028"/>
            <a:ext cx="2159962" cy="2768453"/>
          </a:xfrm>
          <a:prstGeom prst="ellipse">
            <a:avLst/>
          </a:prstGeom>
          <a:gradFill flip="none" rotWithShape="1">
            <a:gsLst>
              <a:gs pos="24000">
                <a:schemeClr val="accent4"/>
              </a:gs>
              <a:gs pos="0">
                <a:schemeClr val="accent2"/>
              </a:gs>
              <a:gs pos="4000">
                <a:schemeClr val="accent5">
                  <a:lumMod val="0"/>
                  <a:lumOff val="100000"/>
                </a:schemeClr>
              </a:gs>
              <a:gs pos="93000">
                <a:schemeClr val="accent5">
                  <a:lumMod val="100000"/>
                </a:schemeClr>
              </a:gs>
            </a:gsLst>
            <a:lin ang="10200000" scaled="0"/>
            <a:tileRect/>
          </a:gradFill>
          <a:ln w="44450">
            <a:noFill/>
          </a:ln>
          <a:scene3d>
            <a:camera prst="orthographicFront"/>
            <a:lightRig rig="threePt" dir="t"/>
          </a:scene3d>
          <a:sp3d>
            <a:bevelT w="889000" h="889000"/>
            <a:extrusionClr>
              <a:schemeClr val="accent5"/>
            </a:extrusionClr>
            <a:contourClr>
              <a:schemeClr val="accent5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3278293" y="1971040"/>
            <a:ext cx="2160000" cy="2768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>
            <a:stCxn id="5" idx="6"/>
            <a:endCxn id="4" idx="2"/>
          </p:cNvCxnSpPr>
          <p:nvPr/>
        </p:nvCxnSpPr>
        <p:spPr>
          <a:xfrm flipV="1">
            <a:off x="5438293" y="2382524"/>
            <a:ext cx="3115093" cy="972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9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œuf </a:t>
            </a:r>
          </a:p>
        </p:txBody>
      </p:sp>
      <p:sp>
        <p:nvSpPr>
          <p:cNvPr id="5" name="Ellipse 4"/>
          <p:cNvSpPr/>
          <p:nvPr/>
        </p:nvSpPr>
        <p:spPr>
          <a:xfrm rot="5400000">
            <a:off x="8444611" y="1490232"/>
            <a:ext cx="2520000" cy="36000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88000">
                <a:srgbClr val="F0904F"/>
              </a:gs>
              <a:gs pos="74118">
                <a:srgbClr val="F3A36D"/>
              </a:gs>
              <a:gs pos="58852">
                <a:srgbClr val="F6B990"/>
              </a:gs>
              <a:gs pos="32983">
                <a:srgbClr val="FBDFCC"/>
              </a:gs>
              <a:gs pos="11000">
                <a:schemeClr val="accent2">
                  <a:lumMod val="0"/>
                  <a:lumOff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080000" h="126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6" name="Ellipse 5"/>
          <p:cNvSpPr/>
          <p:nvPr/>
        </p:nvSpPr>
        <p:spPr>
          <a:xfrm rot="5400000">
            <a:off x="3132924" y="1490232"/>
            <a:ext cx="2520000" cy="360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>
            <a:stCxn id="6" idx="0"/>
            <a:endCxn id="5" idx="4"/>
          </p:cNvCxnSpPr>
          <p:nvPr/>
        </p:nvCxnSpPr>
        <p:spPr>
          <a:xfrm>
            <a:off x="6192924" y="3290232"/>
            <a:ext cx="17116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2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œufs 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4264224" y="1440541"/>
            <a:ext cx="7688508" cy="5311118"/>
            <a:chOff x="4264224" y="1440541"/>
            <a:chExt cx="7688508" cy="5311118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56312" y="1440541"/>
              <a:ext cx="5745460" cy="3500889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353" b="99520" l="639" r="977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884"/>
            <a:stretch/>
          </p:blipFill>
          <p:spPr>
            <a:xfrm>
              <a:off x="4264224" y="3672789"/>
              <a:ext cx="7688508" cy="30788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8933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Du chocolat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98860">
            <a:off x="7290725" y="3548260"/>
            <a:ext cx="3932554" cy="1884529"/>
          </a:xfrm>
          <a:prstGeom prst="rect">
            <a:avLst/>
          </a:prstGeom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042586"/>
              </p:ext>
            </p:extLst>
          </p:nvPr>
        </p:nvGraphicFramePr>
        <p:xfrm>
          <a:off x="1989140" y="3954743"/>
          <a:ext cx="3876327" cy="18845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2109">
                  <a:extLst>
                    <a:ext uri="{9D8B030D-6E8A-4147-A177-3AD203B41FA5}">
                      <a16:colId xmlns:a16="http://schemas.microsoft.com/office/drawing/2014/main" val="881219888"/>
                    </a:ext>
                  </a:extLst>
                </a:gridCol>
                <a:gridCol w="1292109">
                  <a:extLst>
                    <a:ext uri="{9D8B030D-6E8A-4147-A177-3AD203B41FA5}">
                      <a16:colId xmlns:a16="http://schemas.microsoft.com/office/drawing/2014/main" val="2112679416"/>
                    </a:ext>
                  </a:extLst>
                </a:gridCol>
                <a:gridCol w="1292109">
                  <a:extLst>
                    <a:ext uri="{9D8B030D-6E8A-4147-A177-3AD203B41FA5}">
                      <a16:colId xmlns:a16="http://schemas.microsoft.com/office/drawing/2014/main" val="826005853"/>
                    </a:ext>
                  </a:extLst>
                </a:gridCol>
              </a:tblGrid>
              <a:tr h="94226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85639"/>
                  </a:ext>
                </a:extLst>
              </a:tr>
              <a:tr h="942265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15227"/>
                  </a:ext>
                </a:extLst>
              </a:tr>
            </a:tbl>
          </a:graphicData>
        </a:graphic>
      </p:graphicFrame>
      <p:sp>
        <p:nvSpPr>
          <p:cNvPr id="40" name="ZoneTexte 39"/>
          <p:cNvSpPr txBox="1"/>
          <p:nvPr/>
        </p:nvSpPr>
        <p:spPr>
          <a:xfrm>
            <a:off x="3028950" y="1771650"/>
            <a:ext cx="8930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 chocolat n’est pas un dessin, mais un simple tableau auquel on a affecté un effet Biseau (onglet Outils de dessin/Création, groupe Style de tableau, bouton Effet.</a:t>
            </a:r>
          </a:p>
          <a:p>
            <a:r>
              <a:rPr lang="fr-FR" dirty="0"/>
              <a:t>Il a ensuite été copié puis collé en tant qu’image (via le clic droit).  </a:t>
            </a:r>
          </a:p>
        </p:txBody>
      </p:sp>
    </p:spTree>
    <p:extLst>
      <p:ext uri="{BB962C8B-B14F-4D97-AF65-F5344CB8AC3E}">
        <p14:creationId xmlns:p14="http://schemas.microsoft.com/office/powerpoint/2010/main" val="3722677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Œufs et chocolat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731988" y="1628800"/>
            <a:ext cx="7688508" cy="5394091"/>
            <a:chOff x="731988" y="1628800"/>
            <a:chExt cx="7688508" cy="5394091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3512" y="1628800"/>
              <a:ext cx="5745460" cy="3500889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353" b="99520" l="639" r="977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884"/>
            <a:stretch/>
          </p:blipFill>
          <p:spPr>
            <a:xfrm>
              <a:off x="731988" y="3944021"/>
              <a:ext cx="7688508" cy="3078870"/>
            </a:xfrm>
            <a:prstGeom prst="rect">
              <a:avLst/>
            </a:prstGeom>
          </p:spPr>
        </p:pic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98860">
            <a:off x="7164785" y="4541192"/>
            <a:ext cx="3932554" cy="188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DFFA6"/>
            </a:gs>
            <a:gs pos="100000">
              <a:srgbClr val="0070C0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ours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3899756" y="1567358"/>
            <a:ext cx="4392488" cy="4392488"/>
            <a:chOff x="4367808" y="1124744"/>
            <a:chExt cx="4392488" cy="4392488"/>
          </a:xfrm>
        </p:grpSpPr>
        <p:sp>
          <p:nvSpPr>
            <p:cNvPr id="19" name="Ellipse 18"/>
            <p:cNvSpPr/>
            <p:nvPr/>
          </p:nvSpPr>
          <p:spPr>
            <a:xfrm>
              <a:off x="4367808" y="1124744"/>
              <a:ext cx="4392488" cy="4392488"/>
            </a:xfrm>
            <a:prstGeom prst="ellipse">
              <a:avLst/>
            </a:prstGeom>
            <a:gradFill>
              <a:gsLst>
                <a:gs pos="87860">
                  <a:srgbClr val="7B3D00"/>
                </a:gs>
                <a:gs pos="77000">
                  <a:srgbClr val="733900"/>
                </a:gs>
                <a:gs pos="61000">
                  <a:srgbClr val="663300"/>
                </a:gs>
                <a:gs pos="99000">
                  <a:srgbClr val="864300"/>
                </a:gs>
              </a:gsLst>
              <a:lin ang="5400000" scaled="0"/>
            </a:gradFill>
            <a:ln w="127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0" name="Ellipse 19"/>
            <p:cNvSpPr/>
            <p:nvPr/>
          </p:nvSpPr>
          <p:spPr>
            <a:xfrm rot="19329575">
              <a:off x="4429096" y="1255124"/>
              <a:ext cx="1143795" cy="1296144"/>
            </a:xfrm>
            <a:prstGeom prst="ellipse">
              <a:avLst/>
            </a:prstGeom>
            <a:solidFill>
              <a:srgbClr val="663300"/>
            </a:solidFill>
            <a:ln w="127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1" name="Ellipse 20"/>
            <p:cNvSpPr/>
            <p:nvPr/>
          </p:nvSpPr>
          <p:spPr>
            <a:xfrm rot="2810860" flipH="1">
              <a:off x="7553835" y="1272921"/>
              <a:ext cx="1100961" cy="1296144"/>
            </a:xfrm>
            <a:prstGeom prst="ellipse">
              <a:avLst/>
            </a:prstGeom>
            <a:solidFill>
              <a:srgbClr val="663300"/>
            </a:solidFill>
            <a:ln w="127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22" name="Groupe 21"/>
            <p:cNvGrpSpPr/>
            <p:nvPr/>
          </p:nvGrpSpPr>
          <p:grpSpPr>
            <a:xfrm>
              <a:off x="5367854" y="2765832"/>
              <a:ext cx="2392397" cy="418412"/>
              <a:chOff x="5431795" y="2765832"/>
              <a:chExt cx="2392397" cy="418412"/>
            </a:xfrm>
          </p:grpSpPr>
          <p:grpSp>
            <p:nvGrpSpPr>
              <p:cNvPr id="27" name="Groupe 26"/>
              <p:cNvGrpSpPr/>
              <p:nvPr/>
            </p:nvGrpSpPr>
            <p:grpSpPr>
              <a:xfrm>
                <a:off x="7405780" y="2765832"/>
                <a:ext cx="418412" cy="418412"/>
                <a:chOff x="7405780" y="2720887"/>
                <a:chExt cx="418412" cy="418412"/>
              </a:xfrm>
            </p:grpSpPr>
            <p:sp>
              <p:nvSpPr>
                <p:cNvPr id="31" name="Ellipse 30"/>
                <p:cNvSpPr/>
                <p:nvPr/>
              </p:nvSpPr>
              <p:spPr>
                <a:xfrm>
                  <a:off x="7405780" y="2720887"/>
                  <a:ext cx="418412" cy="418412"/>
                </a:xfrm>
                <a:prstGeom prst="ellipse">
                  <a:avLst/>
                </a:prstGeom>
                <a:solidFill>
                  <a:srgbClr val="39CDE7"/>
                </a:solidFill>
                <a:ln w="12700" cap="flat" cmpd="sng" algn="ctr">
                  <a:solidFill>
                    <a:srgbClr val="39CDE7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Ellipse 31"/>
                <p:cNvSpPr/>
                <p:nvPr/>
              </p:nvSpPr>
              <p:spPr>
                <a:xfrm>
                  <a:off x="7510383" y="2847963"/>
                  <a:ext cx="209206" cy="209206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2700" cap="flat" cmpd="sng" algn="ctr">
                  <a:solidFill>
                    <a:sysClr val="windowText" lastClr="000000">
                      <a:shade val="50000"/>
                    </a:sys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8" name="Groupe 27"/>
              <p:cNvGrpSpPr/>
              <p:nvPr/>
            </p:nvGrpSpPr>
            <p:grpSpPr>
              <a:xfrm>
                <a:off x="5431795" y="2765832"/>
                <a:ext cx="418412" cy="418412"/>
                <a:chOff x="5431795" y="2765832"/>
                <a:chExt cx="418412" cy="418412"/>
              </a:xfrm>
            </p:grpSpPr>
            <p:sp>
              <p:nvSpPr>
                <p:cNvPr id="29" name="Ellipse 28"/>
                <p:cNvSpPr/>
                <p:nvPr/>
              </p:nvSpPr>
              <p:spPr>
                <a:xfrm>
                  <a:off x="5431795" y="2765832"/>
                  <a:ext cx="418412" cy="418412"/>
                </a:xfrm>
                <a:prstGeom prst="ellipse">
                  <a:avLst/>
                </a:prstGeom>
                <a:solidFill>
                  <a:srgbClr val="39CDE7"/>
                </a:solidFill>
                <a:ln w="12700" cap="flat" cmpd="sng" algn="ctr">
                  <a:solidFill>
                    <a:srgbClr val="39CDE7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Ellipse 29"/>
                <p:cNvSpPr/>
                <p:nvPr/>
              </p:nvSpPr>
              <p:spPr>
                <a:xfrm>
                  <a:off x="5536398" y="2870435"/>
                  <a:ext cx="209206" cy="209206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2700" cap="flat" cmpd="sng" algn="ctr">
                  <a:solidFill>
                    <a:sysClr val="windowText" lastClr="000000">
                      <a:shade val="50000"/>
                    </a:sys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3" name="Groupe 22"/>
            <p:cNvGrpSpPr/>
            <p:nvPr/>
          </p:nvGrpSpPr>
          <p:grpSpPr>
            <a:xfrm>
              <a:off x="5346734" y="3933056"/>
              <a:ext cx="2434636" cy="1165789"/>
              <a:chOff x="5346734" y="3933056"/>
              <a:chExt cx="2434636" cy="1165789"/>
            </a:xfrm>
          </p:grpSpPr>
          <p:sp>
            <p:nvSpPr>
              <p:cNvPr id="24" name="Ellipse 23"/>
              <p:cNvSpPr/>
              <p:nvPr/>
            </p:nvSpPr>
            <p:spPr>
              <a:xfrm>
                <a:off x="6354846" y="3933057"/>
                <a:ext cx="418412" cy="418412"/>
              </a:xfrm>
              <a:prstGeom prst="ellipse">
                <a:avLst/>
              </a:prstGeom>
              <a:solidFill>
                <a:srgbClr val="39CDE7"/>
              </a:solidFill>
              <a:ln w="12700" cap="flat" cmpd="sng" algn="ctr">
                <a:solidFill>
                  <a:srgbClr val="39CDE7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5" name="Forme libre 24"/>
              <p:cNvSpPr/>
              <p:nvPr/>
            </p:nvSpPr>
            <p:spPr>
              <a:xfrm>
                <a:off x="5346734" y="3933056"/>
                <a:ext cx="2434636" cy="1165789"/>
              </a:xfrm>
              <a:custGeom>
                <a:avLst/>
                <a:gdLst>
                  <a:gd name="connsiteX0" fmla="*/ 2989184 w 3006734"/>
                  <a:gd name="connsiteY0" fmla="*/ 0 h 1724228"/>
                  <a:gd name="connsiteX1" fmla="*/ 2998958 w 3006734"/>
                  <a:gd name="connsiteY1" fmla="*/ 64044 h 1724228"/>
                  <a:gd name="connsiteX2" fmla="*/ 3006734 w 3006734"/>
                  <a:gd name="connsiteY2" fmla="*/ 218043 h 1724228"/>
                  <a:gd name="connsiteX3" fmla="*/ 1500549 w 3006734"/>
                  <a:gd name="connsiteY3" fmla="*/ 1724228 h 1724228"/>
                  <a:gd name="connsiteX4" fmla="*/ 2140 w 3006734"/>
                  <a:gd name="connsiteY4" fmla="*/ 372042 h 1724228"/>
                  <a:gd name="connsiteX5" fmla="*/ 0 w 3006734"/>
                  <a:gd name="connsiteY5" fmla="*/ 329648 h 1724228"/>
                  <a:gd name="connsiteX6" fmla="*/ 13049 w 3006734"/>
                  <a:gd name="connsiteY6" fmla="*/ 415154 h 1724228"/>
                  <a:gd name="connsiteX7" fmla="*/ 1488634 w 3006734"/>
                  <a:gd name="connsiteY7" fmla="*/ 1617790 h 1724228"/>
                  <a:gd name="connsiteX8" fmla="*/ 2994819 w 3006734"/>
                  <a:gd name="connsiteY8" fmla="*/ 111605 h 1724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06734" h="1724228">
                    <a:moveTo>
                      <a:pt x="2989184" y="0"/>
                    </a:moveTo>
                    <a:lnTo>
                      <a:pt x="2998958" y="64044"/>
                    </a:lnTo>
                    <a:cubicBezTo>
                      <a:pt x="3004100" y="114678"/>
                      <a:pt x="3006734" y="166053"/>
                      <a:pt x="3006734" y="218043"/>
                    </a:cubicBezTo>
                    <a:cubicBezTo>
                      <a:pt x="3006734" y="1049886"/>
                      <a:pt x="2332392" y="1724228"/>
                      <a:pt x="1500549" y="1724228"/>
                    </a:cubicBezTo>
                    <a:cubicBezTo>
                      <a:pt x="720696" y="1724228"/>
                      <a:pt x="79272" y="1131545"/>
                      <a:pt x="2140" y="372042"/>
                    </a:cubicBezTo>
                    <a:lnTo>
                      <a:pt x="0" y="329648"/>
                    </a:lnTo>
                    <a:lnTo>
                      <a:pt x="13049" y="415154"/>
                    </a:lnTo>
                    <a:cubicBezTo>
                      <a:pt x="153496" y="1101497"/>
                      <a:pt x="760771" y="1617790"/>
                      <a:pt x="1488634" y="1617790"/>
                    </a:cubicBezTo>
                    <a:cubicBezTo>
                      <a:pt x="2320477" y="1617790"/>
                      <a:pt x="2994819" y="943448"/>
                      <a:pt x="2994819" y="111605"/>
                    </a:cubicBezTo>
                    <a:close/>
                  </a:path>
                </a:pathLst>
              </a:custGeom>
              <a:solidFill>
                <a:srgbClr val="39CDE7"/>
              </a:solidFill>
              <a:ln w="12700" cap="flat" cmpd="sng" algn="ctr">
                <a:solidFill>
                  <a:srgbClr val="39CDE7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cxnSp>
            <p:nvCxnSpPr>
              <p:cNvPr id="26" name="Connecteur droit 25"/>
              <p:cNvCxnSpPr/>
              <p:nvPr/>
            </p:nvCxnSpPr>
            <p:spPr>
              <a:xfrm flipH="1">
                <a:off x="6562911" y="4293096"/>
                <a:ext cx="2282" cy="747376"/>
              </a:xfrm>
              <a:prstGeom prst="line">
                <a:avLst/>
              </a:prstGeom>
              <a:noFill/>
              <a:ln w="28575" cap="flat" cmpd="sng" algn="ctr">
                <a:solidFill>
                  <a:srgbClr val="39CDE7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3385757202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</TotalTime>
  <Words>142</Words>
  <Application>Microsoft Office PowerPoint</Application>
  <PresentationFormat>Grand écran</PresentationFormat>
  <Paragraphs>19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Century Gothic</vt:lpstr>
      <vt:lpstr>Cooper Black</vt:lpstr>
      <vt:lpstr>Trebuchet MS</vt:lpstr>
      <vt:lpstr>Wingdings 3</vt:lpstr>
      <vt:lpstr>Brin</vt:lpstr>
      <vt:lpstr>Dessiner avec PowerPoint</vt:lpstr>
      <vt:lpstr>Une assiette</vt:lpstr>
      <vt:lpstr>Des assiettes</vt:lpstr>
      <vt:lpstr>Un ballon </vt:lpstr>
      <vt:lpstr>Un œuf </vt:lpstr>
      <vt:lpstr>Des œufs </vt:lpstr>
      <vt:lpstr>Du chocolat</vt:lpstr>
      <vt:lpstr>Œufs et chocolat</vt:lpstr>
      <vt:lpstr>Un ours</vt:lpstr>
      <vt:lpstr>Un logo ou un bouton</vt:lpstr>
      <vt:lpstr>Une maison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Dessiner avec PowerPoint</dc:title>
  <dc:creator>faqword .com</dc:creator>
  <cp:lastModifiedBy>faqword .com</cp:lastModifiedBy>
  <cp:revision>8</cp:revision>
  <dcterms:created xsi:type="dcterms:W3CDTF">2016-11-01T14:53:58Z</dcterms:created>
  <dcterms:modified xsi:type="dcterms:W3CDTF">2016-11-01T22:52:20Z</dcterms:modified>
</cp:coreProperties>
</file>