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3" autoAdjust="0"/>
    <p:restoredTop sz="94660"/>
  </p:normalViewPr>
  <p:slideViewPr>
    <p:cSldViewPr snapToGrid="0">
      <p:cViewPr varScale="1">
        <p:scale>
          <a:sx n="79" d="100"/>
          <a:sy n="79" d="100"/>
        </p:scale>
        <p:origin x="1570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37A5B1-B585-49D5-832A-6A2C27869417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987FCE-BB9D-4987-AFA4-3C050FF770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124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987FCE-BB9D-4987-AFA4-3C050FF770CB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9307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1C6390-7DF3-2483-5BEB-1FF248702B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C5F8B6A-678C-FA6F-9243-76B732B096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1E7255-B8F5-3516-2162-09F660D51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C34F-AC27-4688-B6AD-74DA8234647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B29BDAC-886B-B067-AFF1-54B5707BC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7778D2-1A56-2E91-7335-EBEEEB146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476E-50AE-498E-B8A8-A4C270382E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135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6039D2-22FE-818B-58A3-0D648267F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C39F29-5DCA-4D59-9FA5-7A75215EA4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C9E624-9692-8B23-0C68-DEE319DFA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C34F-AC27-4688-B6AD-74DA8234647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E39675-3303-7799-3456-9C5105135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F775CA-F21F-1111-A9AD-36ADF565F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476E-50AE-498E-B8A8-A4C270382E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567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10C8D3-C9EE-FA2D-AB66-E3DE58CD6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9B6662-EA9E-34B9-D136-79AA444AB2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3C2445-5858-BAA8-CC30-70362B9CA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C34F-AC27-4688-B6AD-74DA8234647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6B96AC-685A-663D-8799-6CA449595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983666-E4AA-459A-6665-B44EFB44E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476E-50AE-498E-B8A8-A4C270382E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703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06DE06-4E29-F8F3-6380-F8FB1183F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F5D80E2-A59D-59EB-0681-6E30B4DFC0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D820C55-E421-6D24-A232-9A8BED14C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A818B8-0AC4-D928-F0B2-1F13EECB7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C34F-AC27-4688-B6AD-74DA8234647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82457E5-2A97-82D6-5C54-DC31E52D8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1D82F65-3F66-3CCD-0684-E51F4E60F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476E-50AE-498E-B8A8-A4C270382E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88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882E55-4E2C-B95D-4E9F-230CB8F33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5D57CB5-3219-AEF9-CA77-BDEC395D8B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7B53363-CEA6-B008-5193-AF7FEEE575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D386162-2C7B-8492-8DAE-D3533B1DAD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142DEF4-60F8-884F-7782-68A7CD9A1A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FC7148A-04B7-8AAE-4EA2-3971A260D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C34F-AC27-4688-B6AD-74DA8234647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68DD239-61AC-D935-371D-C6BD0E1D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4DB315F-EC58-962A-92BF-F5A6D90F3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476E-50AE-498E-B8A8-A4C270382E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705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F66-D5B4-AE42-1664-B7A564DD7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D1A7DC1-3221-2AEE-F9B2-4963AA6D7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C34F-AC27-4688-B6AD-74DA8234647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52D7FCD-B19E-FC35-B883-F5F88BB96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9B8439F-3692-5D18-A495-74648876B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476E-50AE-498E-B8A8-A4C270382E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388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4D28300-B2E1-1870-2AA0-394A17486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C34F-AC27-4688-B6AD-74DA8234647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A879730-FEF3-6B26-6E47-E64E0BDF6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4E22B41-2A6A-39AF-5F48-0F43F0DD4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476E-50AE-498E-B8A8-A4C270382E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6702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B94BD1-68FA-1796-EA5E-3810F0E35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91DBFD2-A948-51BB-54D7-DA8785F0AB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0816249-10D2-0B10-6057-C1DB86A631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21C8EA0-92A0-7137-9796-BD5A04FA8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C34F-AC27-4688-B6AD-74DA8234647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F8FA46-3EED-1034-091F-D8A3D9C32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3E2DDA-AE45-BAE2-99FF-A749C2753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476E-50AE-498E-B8A8-A4C270382E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3782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93BC3D-AD43-0CB6-F860-9516912EC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AAFF665-5236-A911-91C6-420BF30C30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A56B915-EE14-9135-27DB-68CCFE6E87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4135ACA-296C-1C48-0804-BEE55DB7D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C34F-AC27-4688-B6AD-74DA8234647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A20FE14-D0CC-AC5B-48C0-A3276F5EE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F7947CE-2ADC-23E2-4506-0538D6B79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476E-50AE-498E-B8A8-A4C270382E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1359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D0EA44-B788-1FB1-5B89-C359148D7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2D29C52-2776-5D04-A28E-B40FC01722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6A8A98-4EDF-57DA-DEA1-FED34C405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C34F-AC27-4688-B6AD-74DA8234647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0352810-C5A3-E61E-1C31-A6DD39889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1DD9505-122A-5D7B-33BE-F3E5F8C2D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476E-50AE-498E-B8A8-A4C270382E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0424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9892261-B388-3A02-C59A-229E5CB7BF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B6B8C3B-AB97-98EF-DC74-202EF686D6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C39E65-D0C0-0DBA-D1DA-316C00069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C34F-AC27-4688-B6AD-74DA8234647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3D72B9-9FFB-1BCD-5E38-A81BBDFB5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03C2B3-B2B1-C9B1-7935-87A710D7F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476E-50AE-498E-B8A8-A4C270382E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616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26E3109-D0E1-EB2C-B014-9A130A2B8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D011A11-6490-9E3A-B284-7187F17B2D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91BEEE-B6F6-D059-4DE4-996311859E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1AC34F-AC27-4688-B6AD-74DA82346478}" type="datetimeFigureOut">
              <a:rPr lang="fr-FR" smtClean="0"/>
              <a:t>26/01/2024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B22AE8-8B2F-41BF-DF2A-BE46DE5FA3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0AC7D4-A553-E8BC-CA66-2E71970CEE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21476E-50AE-498E-B8A8-A4C270382E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7869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B40E18-6482-90D3-1256-E241529053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B14C76C-75C5-35D0-6F02-9E1FECB46CF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917610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Grand écran</PresentationFormat>
  <Paragraphs>1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marina mathias</dc:creator>
  <cp:lastModifiedBy>marina mathias</cp:lastModifiedBy>
  <cp:revision>4</cp:revision>
  <dcterms:created xsi:type="dcterms:W3CDTF">2024-01-26T15:48:44Z</dcterms:created>
  <dcterms:modified xsi:type="dcterms:W3CDTF">2024-01-26T16:21:50Z</dcterms:modified>
</cp:coreProperties>
</file>