
<file path=[Content_Types].xml><?xml version="1.0" encoding="utf-8"?>
<Types xmlns="http://schemas.openxmlformats.org/package/2006/content-types">
  <Default Extension="png" ContentType="image/png"/>
  <Default Extension="WMF" ContentType="image/x-w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slideLayouts/slideLayout5.xml" ContentType="application/vnd.openxmlformats-officedocument.presentationml.slideLayout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14" r:id="rId1"/>
    <p:sldMasterId id="2147483732" r:id="rId2"/>
    <p:sldMasterId id="2147483750" r:id="rId3"/>
  </p:sldMasterIdLst>
  <p:sldIdLst>
    <p:sldId id="260" r:id="rId4"/>
    <p:sldId id="256" r:id="rId5"/>
    <p:sldId id="259" r:id="rId6"/>
    <p:sldId id="257" r:id="rId7"/>
    <p:sldId id="258" r:id="rId8"/>
  </p:sldIdLst>
  <p:sldSz cx="12192000" cy="6858000"/>
  <p:notesSz cx="6858000" cy="9144000"/>
  <p:custShowLst>
    <p:custShow name="mauvaise réponse" id="0">
      <p:sldLst>
        <p:sld r:id="rId7"/>
      </p:sldLst>
    </p:custShow>
    <p:custShow name="Bonne réponse" id="1">
      <p:sldLst>
        <p:sld r:id="rId8"/>
      </p:sldLst>
    </p:custShow>
  </p:custShowLst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3937" autoAdjust="0"/>
    <p:restoredTop sz="94660"/>
  </p:normalViewPr>
  <p:slideViewPr>
    <p:cSldViewPr>
      <p:cViewPr varScale="1">
        <p:scale>
          <a:sx n="93" d="100"/>
          <a:sy n="93" d="100"/>
        </p:scale>
        <p:origin x="220" y="8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theme" Target="theme/theme1.xml"/><Relationship Id="rId5" Type="http://schemas.openxmlformats.org/officeDocument/2006/relationships/slide" Target="slides/slide2.xml"/><Relationship Id="rId10" Type="http://schemas.openxmlformats.org/officeDocument/2006/relationships/viewProps" Target="viewProps.xml"/><Relationship Id="rId4" Type="http://schemas.openxmlformats.org/officeDocument/2006/relationships/slide" Target="slides/slide1.xml"/><Relationship Id="rId9" Type="http://schemas.openxmlformats.org/officeDocument/2006/relationships/presProps" Target="presProps.xml"/></Relationships>
</file>

<file path=ppt/diagrams/_rels/data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WMF"/><Relationship Id="rId2" Type="http://schemas.openxmlformats.org/officeDocument/2006/relationships/image" Target="../media/image5.WMF"/><Relationship Id="rId1" Type="http://schemas.openxmlformats.org/officeDocument/2006/relationships/image" Target="../media/image4.WMF"/></Relationships>
</file>

<file path=ppt/diagrams/_rels/drawing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WMF"/><Relationship Id="rId2" Type="http://schemas.openxmlformats.org/officeDocument/2006/relationships/image" Target="../media/image5.WMF"/><Relationship Id="rId1" Type="http://schemas.openxmlformats.org/officeDocument/2006/relationships/image" Target="../media/image4.WMF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EA1CEC4-FC23-4B55-8D31-E603DDA97000}" type="doc">
      <dgm:prSet loTypeId="urn:microsoft.com/office/officeart/2005/8/layout/cycle6" loCatId="cycle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fr-FR"/>
        </a:p>
      </dgm:t>
    </dgm:pt>
    <dgm:pt modelId="{78304629-185D-4B47-BAE3-89430FDDDB54}">
      <dgm:prSet phldrT="[Texte]"/>
      <dgm:spPr/>
      <dgm:t>
        <a:bodyPr/>
        <a:lstStyle/>
        <a:p>
          <a:r>
            <a:rPr lang="fr-FR" dirty="0"/>
            <a:t>Rio de Janeiro</a:t>
          </a:r>
        </a:p>
      </dgm:t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" action="ppaction://customshow?id=0&amp;return=true"/>
          </dgm14:cNvPr>
        </a:ext>
      </dgm:extLst>
    </dgm:pt>
    <dgm:pt modelId="{F2D98519-51FE-4682-91BD-7C1659331611}" type="parTrans" cxnId="{ABADCC57-8D0C-4013-945F-237003D08E7B}">
      <dgm:prSet/>
      <dgm:spPr/>
      <dgm:t>
        <a:bodyPr/>
        <a:lstStyle/>
        <a:p>
          <a:endParaRPr lang="fr-FR"/>
        </a:p>
      </dgm:t>
    </dgm:pt>
    <dgm:pt modelId="{A7DA1721-212F-4333-8A74-A008FA5FF2EB}" type="sibTrans" cxnId="{ABADCC57-8D0C-4013-945F-237003D08E7B}">
      <dgm:prSet/>
      <dgm:spPr/>
      <dgm:t>
        <a:bodyPr/>
        <a:lstStyle/>
        <a:p>
          <a:endParaRPr lang="fr-FR"/>
        </a:p>
      </dgm:t>
    </dgm:pt>
    <dgm:pt modelId="{FEEB2783-E928-41D2-A404-C49E9B61429A}">
      <dgm:prSet phldrT="[Texte]"/>
      <dgm:spPr/>
      <dgm:t>
        <a:bodyPr/>
        <a:lstStyle/>
        <a:p>
          <a:r>
            <a:rPr lang="fr-FR" dirty="0"/>
            <a:t>Sao Paulo</a:t>
          </a:r>
        </a:p>
      </dgm:t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" action="ppaction://customshow?id=0&amp;return=true"/>
          </dgm14:cNvPr>
        </a:ext>
      </dgm:extLst>
    </dgm:pt>
    <dgm:pt modelId="{65BEF5C5-0FA9-4B2F-8804-40251CACB550}" type="parTrans" cxnId="{DD5F8E43-61F5-48B1-9825-BC5706D22B35}">
      <dgm:prSet/>
      <dgm:spPr/>
      <dgm:t>
        <a:bodyPr/>
        <a:lstStyle/>
        <a:p>
          <a:endParaRPr lang="fr-FR"/>
        </a:p>
      </dgm:t>
    </dgm:pt>
    <dgm:pt modelId="{E2EB8AF7-CF73-42DB-AA96-E84725ED9946}" type="sibTrans" cxnId="{DD5F8E43-61F5-48B1-9825-BC5706D22B35}">
      <dgm:prSet/>
      <dgm:spPr/>
      <dgm:t>
        <a:bodyPr/>
        <a:lstStyle/>
        <a:p>
          <a:endParaRPr lang="fr-FR"/>
        </a:p>
      </dgm:t>
    </dgm:pt>
    <dgm:pt modelId="{E1DA7A1C-E419-4FBE-8E8B-2A88D061DF89}">
      <dgm:prSet phldrT="[Texte]"/>
      <dgm:spPr/>
      <dgm:t>
        <a:bodyPr/>
        <a:lstStyle/>
        <a:p>
          <a:r>
            <a:rPr lang="fr-FR" dirty="0"/>
            <a:t>Brasilia</a:t>
          </a:r>
        </a:p>
      </dgm:t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" action="ppaction://customshow?id=1&amp;return=true"/>
          </dgm14:cNvPr>
        </a:ext>
      </dgm:extLst>
    </dgm:pt>
    <dgm:pt modelId="{6FDB106F-74A4-447A-8581-1AE365EC5A9F}" type="parTrans" cxnId="{CC6ADB39-F31E-4033-9BC2-312BF67B0E2F}">
      <dgm:prSet/>
      <dgm:spPr/>
      <dgm:t>
        <a:bodyPr/>
        <a:lstStyle/>
        <a:p>
          <a:endParaRPr lang="fr-FR"/>
        </a:p>
      </dgm:t>
    </dgm:pt>
    <dgm:pt modelId="{C3321F7D-95C0-4160-8DDF-EE811B7A9350}" type="sibTrans" cxnId="{CC6ADB39-F31E-4033-9BC2-312BF67B0E2F}">
      <dgm:prSet/>
      <dgm:spPr/>
      <dgm:t>
        <a:bodyPr/>
        <a:lstStyle/>
        <a:p>
          <a:endParaRPr lang="fr-FR"/>
        </a:p>
      </dgm:t>
    </dgm:pt>
    <dgm:pt modelId="{868311E3-578C-4D18-AE5C-FD6D195F4018}" type="pres">
      <dgm:prSet presAssocID="{4EA1CEC4-FC23-4B55-8D31-E603DDA97000}" presName="cycle" presStyleCnt="0">
        <dgm:presLayoutVars>
          <dgm:dir/>
          <dgm:resizeHandles val="exact"/>
        </dgm:presLayoutVars>
      </dgm:prSet>
      <dgm:spPr/>
    </dgm:pt>
    <dgm:pt modelId="{B89923BA-D626-48FA-835C-481FAC0EF0D2}" type="pres">
      <dgm:prSet presAssocID="{78304629-185D-4B47-BAE3-89430FDDDB54}" presName="node" presStyleLbl="node1" presStyleIdx="0" presStyleCnt="3">
        <dgm:presLayoutVars>
          <dgm:bulletEnabled val="1"/>
        </dgm:presLayoutVars>
      </dgm:prSet>
      <dgm:spPr/>
    </dgm:pt>
    <dgm:pt modelId="{2393C28D-C832-4ACF-9B6E-08BAC6C8DF73}" type="pres">
      <dgm:prSet presAssocID="{78304629-185D-4B47-BAE3-89430FDDDB54}" presName="spNode" presStyleCnt="0"/>
      <dgm:spPr/>
    </dgm:pt>
    <dgm:pt modelId="{5EFDB26F-00C3-4947-96D7-A5B0897760D9}" type="pres">
      <dgm:prSet presAssocID="{A7DA1721-212F-4333-8A74-A008FA5FF2EB}" presName="sibTrans" presStyleLbl="sibTrans1D1" presStyleIdx="0" presStyleCnt="3"/>
      <dgm:spPr/>
    </dgm:pt>
    <dgm:pt modelId="{46F34047-A307-4752-8D4E-BD5686892FC6}" type="pres">
      <dgm:prSet presAssocID="{FEEB2783-E928-41D2-A404-C49E9B61429A}" presName="node" presStyleLbl="node1" presStyleIdx="1" presStyleCnt="3">
        <dgm:presLayoutVars>
          <dgm:bulletEnabled val="1"/>
        </dgm:presLayoutVars>
      </dgm:prSet>
      <dgm:spPr/>
    </dgm:pt>
    <dgm:pt modelId="{344C6F0A-0607-4FD3-B88D-44EFF2ED5ED8}" type="pres">
      <dgm:prSet presAssocID="{FEEB2783-E928-41D2-A404-C49E9B61429A}" presName="spNode" presStyleCnt="0"/>
      <dgm:spPr/>
    </dgm:pt>
    <dgm:pt modelId="{C7C2386D-CB78-4F9D-937D-3C51F62107E0}" type="pres">
      <dgm:prSet presAssocID="{E2EB8AF7-CF73-42DB-AA96-E84725ED9946}" presName="sibTrans" presStyleLbl="sibTrans1D1" presStyleIdx="1" presStyleCnt="3"/>
      <dgm:spPr/>
    </dgm:pt>
    <dgm:pt modelId="{EFEE62D6-B06D-4166-8F68-1716B334E809}" type="pres">
      <dgm:prSet presAssocID="{E1DA7A1C-E419-4FBE-8E8B-2A88D061DF89}" presName="node" presStyleLbl="node1" presStyleIdx="2" presStyleCnt="3">
        <dgm:presLayoutVars>
          <dgm:bulletEnabled val="1"/>
        </dgm:presLayoutVars>
      </dgm:prSet>
      <dgm:spPr/>
    </dgm:pt>
    <dgm:pt modelId="{CE2B78E0-9C4E-48DC-9C72-34517410746D}" type="pres">
      <dgm:prSet presAssocID="{E1DA7A1C-E419-4FBE-8E8B-2A88D061DF89}" presName="spNode" presStyleCnt="0"/>
      <dgm:spPr/>
    </dgm:pt>
    <dgm:pt modelId="{7DC7D3FD-2C14-42D8-B2D3-706EA2EE1922}" type="pres">
      <dgm:prSet presAssocID="{C3321F7D-95C0-4160-8DDF-EE811B7A9350}" presName="sibTrans" presStyleLbl="sibTrans1D1" presStyleIdx="2" presStyleCnt="3"/>
      <dgm:spPr/>
    </dgm:pt>
  </dgm:ptLst>
  <dgm:cxnLst>
    <dgm:cxn modelId="{CC6ADB39-F31E-4033-9BC2-312BF67B0E2F}" srcId="{4EA1CEC4-FC23-4B55-8D31-E603DDA97000}" destId="{E1DA7A1C-E419-4FBE-8E8B-2A88D061DF89}" srcOrd="2" destOrd="0" parTransId="{6FDB106F-74A4-447A-8581-1AE365EC5A9F}" sibTransId="{C3321F7D-95C0-4160-8DDF-EE811B7A9350}"/>
    <dgm:cxn modelId="{11262269-1B63-4BAE-99D3-D81697E65DCA}" type="presOf" srcId="{C3321F7D-95C0-4160-8DDF-EE811B7A9350}" destId="{7DC7D3FD-2C14-42D8-B2D3-706EA2EE1922}" srcOrd="0" destOrd="0" presId="urn:microsoft.com/office/officeart/2005/8/layout/cycle6"/>
    <dgm:cxn modelId="{FF232EF2-B9A5-4CE1-8A08-E76F48D89721}" type="presOf" srcId="{E1DA7A1C-E419-4FBE-8E8B-2A88D061DF89}" destId="{EFEE62D6-B06D-4166-8F68-1716B334E809}" srcOrd="0" destOrd="0" presId="urn:microsoft.com/office/officeart/2005/8/layout/cycle6"/>
    <dgm:cxn modelId="{BB417726-6F8C-4818-A496-E0AE23ACDA9D}" type="presOf" srcId="{78304629-185D-4B47-BAE3-89430FDDDB54}" destId="{B89923BA-D626-48FA-835C-481FAC0EF0D2}" srcOrd="0" destOrd="0" presId="urn:microsoft.com/office/officeart/2005/8/layout/cycle6"/>
    <dgm:cxn modelId="{DD5F8E43-61F5-48B1-9825-BC5706D22B35}" srcId="{4EA1CEC4-FC23-4B55-8D31-E603DDA97000}" destId="{FEEB2783-E928-41D2-A404-C49E9B61429A}" srcOrd="1" destOrd="0" parTransId="{65BEF5C5-0FA9-4B2F-8804-40251CACB550}" sibTransId="{E2EB8AF7-CF73-42DB-AA96-E84725ED9946}"/>
    <dgm:cxn modelId="{E2102B37-87F1-4A96-8DA0-434FA2906E74}" type="presOf" srcId="{A7DA1721-212F-4333-8A74-A008FA5FF2EB}" destId="{5EFDB26F-00C3-4947-96D7-A5B0897760D9}" srcOrd="0" destOrd="0" presId="urn:microsoft.com/office/officeart/2005/8/layout/cycle6"/>
    <dgm:cxn modelId="{26A6E6AE-F878-4E10-8016-0EB8CEBA5410}" type="presOf" srcId="{FEEB2783-E928-41D2-A404-C49E9B61429A}" destId="{46F34047-A307-4752-8D4E-BD5686892FC6}" srcOrd="0" destOrd="0" presId="urn:microsoft.com/office/officeart/2005/8/layout/cycle6"/>
    <dgm:cxn modelId="{CCEBB691-EDBF-4325-93CE-BE503BF9762F}" type="presOf" srcId="{4EA1CEC4-FC23-4B55-8D31-E603DDA97000}" destId="{868311E3-578C-4D18-AE5C-FD6D195F4018}" srcOrd="0" destOrd="0" presId="urn:microsoft.com/office/officeart/2005/8/layout/cycle6"/>
    <dgm:cxn modelId="{ABADCC57-8D0C-4013-945F-237003D08E7B}" srcId="{4EA1CEC4-FC23-4B55-8D31-E603DDA97000}" destId="{78304629-185D-4B47-BAE3-89430FDDDB54}" srcOrd="0" destOrd="0" parTransId="{F2D98519-51FE-4682-91BD-7C1659331611}" sibTransId="{A7DA1721-212F-4333-8A74-A008FA5FF2EB}"/>
    <dgm:cxn modelId="{B111FF07-0515-47B3-9F24-368EE31D89C1}" type="presOf" srcId="{E2EB8AF7-CF73-42DB-AA96-E84725ED9946}" destId="{C7C2386D-CB78-4F9D-937D-3C51F62107E0}" srcOrd="0" destOrd="0" presId="urn:microsoft.com/office/officeart/2005/8/layout/cycle6"/>
    <dgm:cxn modelId="{B867FDBB-F3BF-475C-BB93-8B4C7A1021B0}" type="presParOf" srcId="{868311E3-578C-4D18-AE5C-FD6D195F4018}" destId="{B89923BA-D626-48FA-835C-481FAC0EF0D2}" srcOrd="0" destOrd="0" presId="urn:microsoft.com/office/officeart/2005/8/layout/cycle6"/>
    <dgm:cxn modelId="{947D9242-8665-4470-95B0-53175B01555D}" type="presParOf" srcId="{868311E3-578C-4D18-AE5C-FD6D195F4018}" destId="{2393C28D-C832-4ACF-9B6E-08BAC6C8DF73}" srcOrd="1" destOrd="0" presId="urn:microsoft.com/office/officeart/2005/8/layout/cycle6"/>
    <dgm:cxn modelId="{8535E770-B042-4623-ACD8-2107AA41572F}" type="presParOf" srcId="{868311E3-578C-4D18-AE5C-FD6D195F4018}" destId="{5EFDB26F-00C3-4947-96D7-A5B0897760D9}" srcOrd="2" destOrd="0" presId="urn:microsoft.com/office/officeart/2005/8/layout/cycle6"/>
    <dgm:cxn modelId="{E3A59B41-33F9-41BE-8352-A5EEA7DC3970}" type="presParOf" srcId="{868311E3-578C-4D18-AE5C-FD6D195F4018}" destId="{46F34047-A307-4752-8D4E-BD5686892FC6}" srcOrd="3" destOrd="0" presId="urn:microsoft.com/office/officeart/2005/8/layout/cycle6"/>
    <dgm:cxn modelId="{3B432D5B-7729-400F-AF88-B2F46CBF66B9}" type="presParOf" srcId="{868311E3-578C-4D18-AE5C-FD6D195F4018}" destId="{344C6F0A-0607-4FD3-B88D-44EFF2ED5ED8}" srcOrd="4" destOrd="0" presId="urn:microsoft.com/office/officeart/2005/8/layout/cycle6"/>
    <dgm:cxn modelId="{DB8EB3CA-5B4C-48FE-818A-7FFE6E1444BE}" type="presParOf" srcId="{868311E3-578C-4D18-AE5C-FD6D195F4018}" destId="{C7C2386D-CB78-4F9D-937D-3C51F62107E0}" srcOrd="5" destOrd="0" presId="urn:microsoft.com/office/officeart/2005/8/layout/cycle6"/>
    <dgm:cxn modelId="{A212E287-6E5B-4FC2-9070-80F7F0F36637}" type="presParOf" srcId="{868311E3-578C-4D18-AE5C-FD6D195F4018}" destId="{EFEE62D6-B06D-4166-8F68-1716B334E809}" srcOrd="6" destOrd="0" presId="urn:microsoft.com/office/officeart/2005/8/layout/cycle6"/>
    <dgm:cxn modelId="{7379D098-0FDE-4759-8C56-3B414DA780E6}" type="presParOf" srcId="{868311E3-578C-4D18-AE5C-FD6D195F4018}" destId="{CE2B78E0-9C4E-48DC-9C72-34517410746D}" srcOrd="7" destOrd="0" presId="urn:microsoft.com/office/officeart/2005/8/layout/cycle6"/>
    <dgm:cxn modelId="{4320B666-6BBF-47CE-84B2-A95F031933BA}" type="presParOf" srcId="{868311E3-578C-4D18-AE5C-FD6D195F4018}" destId="{7DC7D3FD-2C14-42D8-B2D3-706EA2EE1922}" srcOrd="8" destOrd="0" presId="urn:microsoft.com/office/officeart/2005/8/layout/cycle6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EA1CEC4-FC23-4B55-8D31-E603DDA97000}" type="doc">
      <dgm:prSet loTypeId="urn:microsoft.com/office/officeart/2008/layout/PictureGrid" loCatId="pictur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fr-FR"/>
        </a:p>
      </dgm:t>
    </dgm:pt>
    <dgm:pt modelId="{78304629-185D-4B47-BAE3-89430FDDDB54}">
      <dgm:prSet phldrT="[Texte]"/>
      <dgm:spPr/>
      <dgm:t>
        <a:bodyPr/>
        <a:lstStyle/>
        <a:p>
          <a:endParaRPr lang="fr-FR" dirty="0"/>
        </a:p>
      </dgm:t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" action="ppaction://customshow?id=0&amp;return=true"/>
          </dgm14:cNvPr>
        </a:ext>
      </dgm:extLst>
    </dgm:pt>
    <dgm:pt modelId="{F2D98519-51FE-4682-91BD-7C1659331611}" type="parTrans" cxnId="{ABADCC57-8D0C-4013-945F-237003D08E7B}">
      <dgm:prSet/>
      <dgm:spPr/>
      <dgm:t>
        <a:bodyPr/>
        <a:lstStyle/>
        <a:p>
          <a:endParaRPr lang="fr-FR"/>
        </a:p>
      </dgm:t>
    </dgm:pt>
    <dgm:pt modelId="{A7DA1721-212F-4333-8A74-A008FA5FF2EB}" type="sibTrans" cxnId="{ABADCC57-8D0C-4013-945F-237003D08E7B}">
      <dgm:prSet/>
      <dgm:spPr/>
      <dgm:t>
        <a:bodyPr/>
        <a:lstStyle/>
        <a:p>
          <a:endParaRPr lang="fr-FR"/>
        </a:p>
      </dgm:t>
    </dgm:pt>
    <dgm:pt modelId="{FEEB2783-E928-41D2-A404-C49E9B61429A}">
      <dgm:prSet phldrT="[Texte]"/>
      <dgm:spPr/>
      <dgm:t>
        <a:bodyPr/>
        <a:lstStyle/>
        <a:p>
          <a:endParaRPr lang="fr-FR" dirty="0"/>
        </a:p>
      </dgm:t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" action="ppaction://customshow?id=0&amp;return=true"/>
          </dgm14:cNvPr>
        </a:ext>
      </dgm:extLst>
    </dgm:pt>
    <dgm:pt modelId="{65BEF5C5-0FA9-4B2F-8804-40251CACB550}" type="parTrans" cxnId="{DD5F8E43-61F5-48B1-9825-BC5706D22B35}">
      <dgm:prSet/>
      <dgm:spPr/>
      <dgm:t>
        <a:bodyPr/>
        <a:lstStyle/>
        <a:p>
          <a:endParaRPr lang="fr-FR"/>
        </a:p>
      </dgm:t>
    </dgm:pt>
    <dgm:pt modelId="{E2EB8AF7-CF73-42DB-AA96-E84725ED9946}" type="sibTrans" cxnId="{DD5F8E43-61F5-48B1-9825-BC5706D22B35}">
      <dgm:prSet/>
      <dgm:spPr/>
      <dgm:t>
        <a:bodyPr/>
        <a:lstStyle/>
        <a:p>
          <a:endParaRPr lang="fr-FR"/>
        </a:p>
      </dgm:t>
    </dgm:pt>
    <dgm:pt modelId="{E1DA7A1C-E419-4FBE-8E8B-2A88D061DF89}">
      <dgm:prSet phldrT="[Texte]"/>
      <dgm:spPr/>
      <dgm:t>
        <a:bodyPr/>
        <a:lstStyle/>
        <a:p>
          <a:endParaRPr lang="fr-FR" dirty="0"/>
        </a:p>
      </dgm:t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" action="ppaction://customshow?id=1&amp;return=true"/>
          </dgm14:cNvPr>
        </a:ext>
      </dgm:extLst>
    </dgm:pt>
    <dgm:pt modelId="{6FDB106F-74A4-447A-8581-1AE365EC5A9F}" type="parTrans" cxnId="{CC6ADB39-F31E-4033-9BC2-312BF67B0E2F}">
      <dgm:prSet/>
      <dgm:spPr/>
      <dgm:t>
        <a:bodyPr/>
        <a:lstStyle/>
        <a:p>
          <a:endParaRPr lang="fr-FR"/>
        </a:p>
      </dgm:t>
    </dgm:pt>
    <dgm:pt modelId="{C3321F7D-95C0-4160-8DDF-EE811B7A9350}" type="sibTrans" cxnId="{CC6ADB39-F31E-4033-9BC2-312BF67B0E2F}">
      <dgm:prSet/>
      <dgm:spPr/>
      <dgm:t>
        <a:bodyPr/>
        <a:lstStyle/>
        <a:p>
          <a:endParaRPr lang="fr-FR"/>
        </a:p>
      </dgm:t>
    </dgm:pt>
    <dgm:pt modelId="{40642604-FDAF-4516-9556-451329C9E071}" type="pres">
      <dgm:prSet presAssocID="{4EA1CEC4-FC23-4B55-8D31-E603DDA97000}" presName="Name0" presStyleCnt="0">
        <dgm:presLayoutVars>
          <dgm:dir/>
        </dgm:presLayoutVars>
      </dgm:prSet>
      <dgm:spPr/>
    </dgm:pt>
    <dgm:pt modelId="{DC040597-4D6F-4BB6-853D-0DA0C0134DF5}" type="pres">
      <dgm:prSet presAssocID="{78304629-185D-4B47-BAE3-89430FDDDB54}" presName="composite" presStyleCnt="0"/>
      <dgm:spPr/>
    </dgm:pt>
    <dgm:pt modelId="{C62E3A8D-D5F8-4A72-A85A-6C32759B95A2}" type="pres">
      <dgm:prSet presAssocID="{78304629-185D-4B47-BAE3-89430FDDDB54}" presName="rect2" presStyleLbl="revTx" presStyleIdx="0" presStyleCnt="3">
        <dgm:presLayoutVars>
          <dgm:bulletEnabled val="1"/>
        </dgm:presLayoutVars>
      </dgm:prSet>
      <dgm:spPr/>
    </dgm:pt>
    <dgm:pt modelId="{7B81C867-4897-4250-89B1-D7F4A5C73CA5}" type="pres">
      <dgm:prSet presAssocID="{78304629-185D-4B47-BAE3-89430FDDDB54}" presName="rect1" presStyleLbl="alignImgPlace1" presStyleIdx="0" presStyleCnt="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7000" b="-7000"/>
          </a:stretch>
        </a:blipFill>
      </dgm:spPr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" action="ppaction://customshow?id=0&amp;return=true"/>
          </dgm14:cNvPr>
        </a:ext>
      </dgm:extLst>
    </dgm:pt>
    <dgm:pt modelId="{4E95F422-975B-443D-A237-72A224580F89}" type="pres">
      <dgm:prSet presAssocID="{A7DA1721-212F-4333-8A74-A008FA5FF2EB}" presName="sibTrans" presStyleCnt="0"/>
      <dgm:spPr/>
    </dgm:pt>
    <dgm:pt modelId="{8345C219-E0A3-4A18-863F-0AF668B3E328}" type="pres">
      <dgm:prSet presAssocID="{FEEB2783-E928-41D2-A404-C49E9B61429A}" presName="composite" presStyleCnt="0"/>
      <dgm:spPr/>
    </dgm:pt>
    <dgm:pt modelId="{C620E042-4DAB-4DBF-AE9E-787F33F5CF61}" type="pres">
      <dgm:prSet presAssocID="{FEEB2783-E928-41D2-A404-C49E9B61429A}" presName="rect2" presStyleLbl="revTx" presStyleIdx="1" presStyleCnt="3">
        <dgm:presLayoutVars>
          <dgm:bulletEnabled val="1"/>
        </dgm:presLayoutVars>
      </dgm:prSet>
      <dgm:spPr/>
    </dgm:pt>
    <dgm:pt modelId="{5A9BFE62-32C9-4A55-9AA9-2E8C52C4FFC9}" type="pres">
      <dgm:prSet presAssocID="{FEEB2783-E928-41D2-A404-C49E9B61429A}" presName="rect1" presStyleLbl="alignImgPlace1" presStyleIdx="1" presStyleCnt="3"/>
      <dgm:spPr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9000" b="-9000"/>
          </a:stretch>
        </a:blipFill>
      </dgm:spPr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" action="ppaction://customshow?id=0&amp;return=true"/>
          </dgm14:cNvPr>
        </a:ext>
      </dgm:extLst>
    </dgm:pt>
    <dgm:pt modelId="{1A15F206-D545-4914-B9B5-9EC5712942E8}" type="pres">
      <dgm:prSet presAssocID="{E2EB8AF7-CF73-42DB-AA96-E84725ED9946}" presName="sibTrans" presStyleCnt="0"/>
      <dgm:spPr/>
    </dgm:pt>
    <dgm:pt modelId="{B01F857E-7B96-44E3-8CA8-5640CD97FBB5}" type="pres">
      <dgm:prSet presAssocID="{E1DA7A1C-E419-4FBE-8E8B-2A88D061DF89}" presName="composite" presStyleCnt="0"/>
      <dgm:spPr/>
    </dgm:pt>
    <dgm:pt modelId="{BCCECD10-624D-4697-B369-A15928E0D29D}" type="pres">
      <dgm:prSet presAssocID="{E1DA7A1C-E419-4FBE-8E8B-2A88D061DF89}" presName="rect2" presStyleLbl="revTx" presStyleIdx="2" presStyleCnt="3">
        <dgm:presLayoutVars>
          <dgm:bulletEnabled val="1"/>
        </dgm:presLayoutVars>
      </dgm:prSet>
      <dgm:spPr/>
    </dgm:pt>
    <dgm:pt modelId="{19A7FE93-6B61-4EB1-A2F8-6E32A7BD777F}" type="pres">
      <dgm:prSet presAssocID="{E1DA7A1C-E419-4FBE-8E8B-2A88D061DF89}" presName="rect1" presStyleLbl="alignImgPlace1" presStyleIdx="2" presStyleCnt="3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5000" r="-5000"/>
          </a:stretch>
        </a:blipFill>
      </dgm:spPr>
      <dgm:extLst>
        <a:ext uri="{E40237B7-FDA0-4F09-8148-C483321AD2D9}">
          <dgm14:cNvPr xmlns:dgm14="http://schemas.microsoft.com/office/drawing/2010/diagram" id="0" name="">
            <a:hlinkClick xmlns:r="http://schemas.openxmlformats.org/officeDocument/2006/relationships" r:id="" action="ppaction://customshow?id=1&amp;return=true"/>
          </dgm14:cNvPr>
        </a:ext>
      </dgm:extLst>
    </dgm:pt>
  </dgm:ptLst>
  <dgm:cxnLst>
    <dgm:cxn modelId="{DD5F8E43-61F5-48B1-9825-BC5706D22B35}" srcId="{4EA1CEC4-FC23-4B55-8D31-E603DDA97000}" destId="{FEEB2783-E928-41D2-A404-C49E9B61429A}" srcOrd="1" destOrd="0" parTransId="{65BEF5C5-0FA9-4B2F-8804-40251CACB550}" sibTransId="{E2EB8AF7-CF73-42DB-AA96-E84725ED9946}"/>
    <dgm:cxn modelId="{CC6ADB39-F31E-4033-9BC2-312BF67B0E2F}" srcId="{4EA1CEC4-FC23-4B55-8D31-E603DDA97000}" destId="{E1DA7A1C-E419-4FBE-8E8B-2A88D061DF89}" srcOrd="2" destOrd="0" parTransId="{6FDB106F-74A4-447A-8581-1AE365EC5A9F}" sibTransId="{C3321F7D-95C0-4160-8DDF-EE811B7A9350}"/>
    <dgm:cxn modelId="{B9AA10C8-F7D3-4910-BE50-871BA0C6CAEE}" type="presOf" srcId="{E1DA7A1C-E419-4FBE-8E8B-2A88D061DF89}" destId="{BCCECD10-624D-4697-B369-A15928E0D29D}" srcOrd="0" destOrd="0" presId="urn:microsoft.com/office/officeart/2008/layout/PictureGrid"/>
    <dgm:cxn modelId="{18C0DCB9-F96F-464A-93BC-FC8DEF340168}" type="presOf" srcId="{FEEB2783-E928-41D2-A404-C49E9B61429A}" destId="{C620E042-4DAB-4DBF-AE9E-787F33F5CF61}" srcOrd="0" destOrd="0" presId="urn:microsoft.com/office/officeart/2008/layout/PictureGrid"/>
    <dgm:cxn modelId="{5F56B82E-E370-4A75-A1CB-3E5A4D3D27AD}" type="presOf" srcId="{4EA1CEC4-FC23-4B55-8D31-E603DDA97000}" destId="{40642604-FDAF-4516-9556-451329C9E071}" srcOrd="0" destOrd="0" presId="urn:microsoft.com/office/officeart/2008/layout/PictureGrid"/>
    <dgm:cxn modelId="{5A39E624-0572-4CEE-81FC-BFFCF5B35045}" type="presOf" srcId="{78304629-185D-4B47-BAE3-89430FDDDB54}" destId="{C62E3A8D-D5F8-4A72-A85A-6C32759B95A2}" srcOrd="0" destOrd="0" presId="urn:microsoft.com/office/officeart/2008/layout/PictureGrid"/>
    <dgm:cxn modelId="{ABADCC57-8D0C-4013-945F-237003D08E7B}" srcId="{4EA1CEC4-FC23-4B55-8D31-E603DDA97000}" destId="{78304629-185D-4B47-BAE3-89430FDDDB54}" srcOrd="0" destOrd="0" parTransId="{F2D98519-51FE-4682-91BD-7C1659331611}" sibTransId="{A7DA1721-212F-4333-8A74-A008FA5FF2EB}"/>
    <dgm:cxn modelId="{732434AB-228F-4D38-9543-BB6B6397CD74}" type="presParOf" srcId="{40642604-FDAF-4516-9556-451329C9E071}" destId="{DC040597-4D6F-4BB6-853D-0DA0C0134DF5}" srcOrd="0" destOrd="0" presId="urn:microsoft.com/office/officeart/2008/layout/PictureGrid"/>
    <dgm:cxn modelId="{B06F891E-4744-4B1B-A02A-E976195D7210}" type="presParOf" srcId="{DC040597-4D6F-4BB6-853D-0DA0C0134DF5}" destId="{C62E3A8D-D5F8-4A72-A85A-6C32759B95A2}" srcOrd="0" destOrd="0" presId="urn:microsoft.com/office/officeart/2008/layout/PictureGrid"/>
    <dgm:cxn modelId="{9154B261-024F-4FA8-952B-8E7C092F2BBC}" type="presParOf" srcId="{DC040597-4D6F-4BB6-853D-0DA0C0134DF5}" destId="{7B81C867-4897-4250-89B1-D7F4A5C73CA5}" srcOrd="1" destOrd="0" presId="urn:microsoft.com/office/officeart/2008/layout/PictureGrid"/>
    <dgm:cxn modelId="{8C106071-6211-4BF1-8EF5-E341D10BE53D}" type="presParOf" srcId="{40642604-FDAF-4516-9556-451329C9E071}" destId="{4E95F422-975B-443D-A237-72A224580F89}" srcOrd="1" destOrd="0" presId="urn:microsoft.com/office/officeart/2008/layout/PictureGrid"/>
    <dgm:cxn modelId="{560C5E75-F007-4650-87CF-06586B77A758}" type="presParOf" srcId="{40642604-FDAF-4516-9556-451329C9E071}" destId="{8345C219-E0A3-4A18-863F-0AF668B3E328}" srcOrd="2" destOrd="0" presId="urn:microsoft.com/office/officeart/2008/layout/PictureGrid"/>
    <dgm:cxn modelId="{386739CD-3EFE-4299-8756-714283C1596B}" type="presParOf" srcId="{8345C219-E0A3-4A18-863F-0AF668B3E328}" destId="{C620E042-4DAB-4DBF-AE9E-787F33F5CF61}" srcOrd="0" destOrd="0" presId="urn:microsoft.com/office/officeart/2008/layout/PictureGrid"/>
    <dgm:cxn modelId="{5F75A809-7E90-4551-B3A6-5D4F953125D7}" type="presParOf" srcId="{8345C219-E0A3-4A18-863F-0AF668B3E328}" destId="{5A9BFE62-32C9-4A55-9AA9-2E8C52C4FFC9}" srcOrd="1" destOrd="0" presId="urn:microsoft.com/office/officeart/2008/layout/PictureGrid"/>
    <dgm:cxn modelId="{5961E294-3B10-4415-B30E-DF670642350A}" type="presParOf" srcId="{40642604-FDAF-4516-9556-451329C9E071}" destId="{1A15F206-D545-4914-B9B5-9EC5712942E8}" srcOrd="3" destOrd="0" presId="urn:microsoft.com/office/officeart/2008/layout/PictureGrid"/>
    <dgm:cxn modelId="{5C1847C6-EE6A-4B37-AF2C-F025C397E9BD}" type="presParOf" srcId="{40642604-FDAF-4516-9556-451329C9E071}" destId="{B01F857E-7B96-44E3-8CA8-5640CD97FBB5}" srcOrd="4" destOrd="0" presId="urn:microsoft.com/office/officeart/2008/layout/PictureGrid"/>
    <dgm:cxn modelId="{0DBE6BE5-03AC-4617-8BF2-8C4C4E3E6143}" type="presParOf" srcId="{B01F857E-7B96-44E3-8CA8-5640CD97FBB5}" destId="{BCCECD10-624D-4697-B369-A15928E0D29D}" srcOrd="0" destOrd="0" presId="urn:microsoft.com/office/officeart/2008/layout/PictureGrid"/>
    <dgm:cxn modelId="{C4815BC8-1A48-4BB1-B17C-7EA48C34D681}" type="presParOf" srcId="{B01F857E-7B96-44E3-8CA8-5640CD97FBB5}" destId="{19A7FE93-6B61-4EB1-A2F8-6E32A7BD777F}" srcOrd="1" destOrd="0" presId="urn:microsoft.com/office/officeart/2008/layout/PictureGrid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89923BA-D626-48FA-835C-481FAC0EF0D2}">
      <dsp:nvSpPr>
        <dsp:cNvPr id="0" name=""/>
        <dsp:cNvSpPr/>
      </dsp:nvSpPr>
      <dsp:spPr>
        <a:xfrm>
          <a:off x="2979572" y="1864"/>
          <a:ext cx="2975210" cy="1933886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4310" tIns="194310" rIns="194310" bIns="194310" numCol="1" spcCol="1270" anchor="ctr" anchorCtr="0">
          <a:noAutofit/>
        </a:bodyPr>
        <a:lstStyle/>
        <a:p>
          <a:pPr marL="0" lvl="0" indent="0" algn="ctr" defTabSz="2266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5100" kern="1200" dirty="0"/>
            <a:t>Rio de Janeiro</a:t>
          </a:r>
        </a:p>
      </dsp:txBody>
      <dsp:txXfrm>
        <a:off x="3073977" y="96269"/>
        <a:ext cx="2786400" cy="1745076"/>
      </dsp:txXfrm>
    </dsp:sp>
    <dsp:sp modelId="{5EFDB26F-00C3-4947-96D7-A5B0897760D9}">
      <dsp:nvSpPr>
        <dsp:cNvPr id="0" name=""/>
        <dsp:cNvSpPr/>
      </dsp:nvSpPr>
      <dsp:spPr>
        <a:xfrm>
          <a:off x="1890665" y="968807"/>
          <a:ext cx="5153024" cy="5153024"/>
        </a:xfrm>
        <a:custGeom>
          <a:avLst/>
          <a:gdLst/>
          <a:ahLst/>
          <a:cxnLst/>
          <a:rect l="0" t="0" r="0" b="0"/>
          <a:pathLst>
            <a:path>
              <a:moveTo>
                <a:pt x="4085675" y="488249"/>
              </a:moveTo>
              <a:arcTo wR="2576512" hR="2576512" stAng="18351312" swAng="3643164"/>
            </a:path>
          </a:pathLst>
        </a:custGeom>
        <a:noFill/>
        <a:ln w="9525" cap="flat" cmpd="sng" algn="ctr">
          <a:solidFill>
            <a:schemeClr val="accent4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6F34047-A307-4752-8D4E-BD5686892FC6}">
      <dsp:nvSpPr>
        <dsp:cNvPr id="0" name=""/>
        <dsp:cNvSpPr/>
      </dsp:nvSpPr>
      <dsp:spPr>
        <a:xfrm>
          <a:off x="5210898" y="3866632"/>
          <a:ext cx="2975210" cy="1933886"/>
        </a:xfrm>
        <a:prstGeom prst="roundRect">
          <a:avLst/>
        </a:prstGeom>
        <a:solidFill>
          <a:schemeClr val="accent4">
            <a:hueOff val="9862022"/>
            <a:satOff val="-7005"/>
            <a:lumOff val="-2255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4310" tIns="194310" rIns="194310" bIns="194310" numCol="1" spcCol="1270" anchor="ctr" anchorCtr="0">
          <a:noAutofit/>
        </a:bodyPr>
        <a:lstStyle/>
        <a:p>
          <a:pPr marL="0" lvl="0" indent="0" algn="ctr" defTabSz="2266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5100" kern="1200" dirty="0"/>
            <a:t>Sao Paulo</a:t>
          </a:r>
        </a:p>
      </dsp:txBody>
      <dsp:txXfrm>
        <a:off x="5305303" y="3961037"/>
        <a:ext cx="2786400" cy="1745076"/>
      </dsp:txXfrm>
    </dsp:sp>
    <dsp:sp modelId="{C7C2386D-CB78-4F9D-937D-3C51F62107E0}">
      <dsp:nvSpPr>
        <dsp:cNvPr id="0" name=""/>
        <dsp:cNvSpPr/>
      </dsp:nvSpPr>
      <dsp:spPr>
        <a:xfrm>
          <a:off x="1890665" y="968807"/>
          <a:ext cx="5153024" cy="5153024"/>
        </a:xfrm>
        <a:custGeom>
          <a:avLst/>
          <a:gdLst/>
          <a:ahLst/>
          <a:cxnLst/>
          <a:rect l="0" t="0" r="0" b="0"/>
          <a:pathLst>
            <a:path>
              <a:moveTo>
                <a:pt x="3800632" y="4843657"/>
              </a:moveTo>
              <a:arcTo wR="2576512" hR="2576512" stAng="3698020" swAng="3403961"/>
            </a:path>
          </a:pathLst>
        </a:custGeom>
        <a:noFill/>
        <a:ln w="9525" cap="flat" cmpd="sng" algn="ctr">
          <a:solidFill>
            <a:schemeClr val="accent4">
              <a:hueOff val="9862022"/>
              <a:satOff val="-7005"/>
              <a:lumOff val="-2255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FEE62D6-B06D-4166-8F68-1716B334E809}">
      <dsp:nvSpPr>
        <dsp:cNvPr id="0" name=""/>
        <dsp:cNvSpPr/>
      </dsp:nvSpPr>
      <dsp:spPr>
        <a:xfrm>
          <a:off x="748247" y="3866632"/>
          <a:ext cx="2975210" cy="1933886"/>
        </a:xfrm>
        <a:prstGeom prst="roundRect">
          <a:avLst/>
        </a:prstGeom>
        <a:solidFill>
          <a:schemeClr val="accent4">
            <a:hueOff val="19724044"/>
            <a:satOff val="-14010"/>
            <a:lumOff val="-4509"/>
            <a:alphaOff val="0"/>
          </a:schemeClr>
        </a:solid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94310" tIns="194310" rIns="194310" bIns="194310" numCol="1" spcCol="1270" anchor="ctr" anchorCtr="0">
          <a:noAutofit/>
        </a:bodyPr>
        <a:lstStyle/>
        <a:p>
          <a:pPr marL="0" lvl="0" indent="0" algn="ctr" defTabSz="22669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r-FR" sz="5100" kern="1200" dirty="0"/>
            <a:t>Brasilia</a:t>
          </a:r>
        </a:p>
      </dsp:txBody>
      <dsp:txXfrm>
        <a:off x="842652" y="3961037"/>
        <a:ext cx="2786400" cy="1745076"/>
      </dsp:txXfrm>
    </dsp:sp>
    <dsp:sp modelId="{7DC7D3FD-2C14-42D8-B2D3-706EA2EE1922}">
      <dsp:nvSpPr>
        <dsp:cNvPr id="0" name=""/>
        <dsp:cNvSpPr/>
      </dsp:nvSpPr>
      <dsp:spPr>
        <a:xfrm>
          <a:off x="1890665" y="968807"/>
          <a:ext cx="5153024" cy="5153024"/>
        </a:xfrm>
        <a:custGeom>
          <a:avLst/>
          <a:gdLst/>
          <a:ahLst/>
          <a:cxnLst/>
          <a:rect l="0" t="0" r="0" b="0"/>
          <a:pathLst>
            <a:path>
              <a:moveTo>
                <a:pt x="16944" y="2871514"/>
              </a:moveTo>
              <a:arcTo wR="2576512" hR="2576512" stAng="10405524" swAng="3643164"/>
            </a:path>
          </a:pathLst>
        </a:custGeom>
        <a:noFill/>
        <a:ln w="9525" cap="flat" cmpd="sng" algn="ctr">
          <a:solidFill>
            <a:schemeClr val="accent4">
              <a:hueOff val="19724044"/>
              <a:satOff val="-14010"/>
              <a:lumOff val="-4509"/>
              <a:alphaOff val="0"/>
            </a:schemeClr>
          </a:solidFill>
          <a:prstDash val="solid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62E3A8D-D5F8-4A72-A85A-6C32759B95A2}">
      <dsp:nvSpPr>
        <dsp:cNvPr id="0" name=""/>
        <dsp:cNvSpPr/>
      </dsp:nvSpPr>
      <dsp:spPr>
        <a:xfrm>
          <a:off x="1744059" y="59766"/>
          <a:ext cx="2586415" cy="38796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83820" rIns="83820" bIns="0" numCol="1" spcCol="1270" anchor="b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2200" kern="1200" dirty="0"/>
        </a:p>
      </dsp:txBody>
      <dsp:txXfrm>
        <a:off x="1744059" y="59766"/>
        <a:ext cx="2586415" cy="387962"/>
      </dsp:txXfrm>
    </dsp:sp>
    <dsp:sp modelId="{7B81C867-4897-4250-89B1-D7F4A5C73CA5}">
      <dsp:nvSpPr>
        <dsp:cNvPr id="0" name=""/>
        <dsp:cNvSpPr/>
      </dsp:nvSpPr>
      <dsp:spPr>
        <a:xfrm>
          <a:off x="1744059" y="524624"/>
          <a:ext cx="2586415" cy="2586415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7000" b="-7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C620E042-4DAB-4DBF-AE9E-787F33F5CF61}">
      <dsp:nvSpPr>
        <dsp:cNvPr id="0" name=""/>
        <dsp:cNvSpPr/>
      </dsp:nvSpPr>
      <dsp:spPr>
        <a:xfrm>
          <a:off x="4603880" y="59766"/>
          <a:ext cx="2586415" cy="38796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83820" rIns="83820" bIns="0" numCol="1" spcCol="1270" anchor="b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2200" kern="1200" dirty="0"/>
        </a:p>
      </dsp:txBody>
      <dsp:txXfrm>
        <a:off x="4603880" y="59766"/>
        <a:ext cx="2586415" cy="387962"/>
      </dsp:txXfrm>
    </dsp:sp>
    <dsp:sp modelId="{5A9BFE62-32C9-4A55-9AA9-2E8C52C4FFC9}">
      <dsp:nvSpPr>
        <dsp:cNvPr id="0" name=""/>
        <dsp:cNvSpPr/>
      </dsp:nvSpPr>
      <dsp:spPr>
        <a:xfrm>
          <a:off x="4603880" y="524624"/>
          <a:ext cx="2586415" cy="2586415"/>
        </a:xfrm>
        <a:prstGeom prst="rect">
          <a:avLst/>
        </a:prstGeom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9000" b="-9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CCECD10-624D-4697-B369-A15928E0D29D}">
      <dsp:nvSpPr>
        <dsp:cNvPr id="0" name=""/>
        <dsp:cNvSpPr/>
      </dsp:nvSpPr>
      <dsp:spPr>
        <a:xfrm>
          <a:off x="3173970" y="3369681"/>
          <a:ext cx="2586415" cy="38796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83820" rIns="83820" bIns="0" numCol="1" spcCol="1270" anchor="b" anchorCtr="0">
          <a:noAutofit/>
        </a:bodyPr>
        <a:lstStyle/>
        <a:p>
          <a:pPr marL="0" lvl="0" indent="0" algn="l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fr-FR" sz="2200" kern="1200" dirty="0"/>
        </a:p>
      </dsp:txBody>
      <dsp:txXfrm>
        <a:off x="3173970" y="3369681"/>
        <a:ext cx="2586415" cy="387962"/>
      </dsp:txXfrm>
    </dsp:sp>
    <dsp:sp modelId="{19A7FE93-6B61-4EB1-A2F8-6E32A7BD777F}">
      <dsp:nvSpPr>
        <dsp:cNvPr id="0" name=""/>
        <dsp:cNvSpPr/>
      </dsp:nvSpPr>
      <dsp:spPr>
        <a:xfrm>
          <a:off x="3173970" y="3834539"/>
          <a:ext cx="2586415" cy="2586415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5000" r="-5000"/>
          </a:stretch>
        </a:blipFill>
        <a:ln w="127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6">
  <dgm:title val=""/>
  <dgm:desc val=""/>
  <dgm:catLst>
    <dgm:cat type="cycle" pri="4000"/>
    <dgm:cat type="relationship" pri="2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  <dgm:param type="endSty" val="noArr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01"/>
                <dgm:constr type="endPad" refType="connDist" fact="0.01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PictureGrid">
  <dgm:title val=""/>
  <dgm:desc val=""/>
  <dgm:catLst>
    <dgm:cat type="picture" pri="11000"/>
    <dgm:cat type="pictureconvert" pri="11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Name0">
    <dgm:varLst>
      <dgm:dir/>
    </dgm:varLst>
    <dgm:choose name="Name1">
      <dgm:if name="Name2" axis="ch" ptType="node" func="cnt" op="lte" val="4">
        <dgm:choose name="Name3">
          <dgm:if name="Name4" func="var" arg="dir" op="equ" val="norm">
            <dgm:alg type="snake">
              <dgm:param type="off" val="ctr"/>
              <dgm:param type="bkpt" val="fixed"/>
              <dgm:param type="bkPtFixedVal" val="2"/>
            </dgm:alg>
          </dgm:if>
          <dgm:else name="Name5">
            <dgm:alg type="snake">
              <dgm:param type="off" val="ctr"/>
              <dgm:param type="grDir" val="tR"/>
              <dgm:param type="bkpt" val="fixed"/>
              <dgm:param type="bkPtFixedVal" val="2"/>
            </dgm:alg>
          </dgm:else>
        </dgm:choose>
      </dgm:if>
      <dgm:else name="Name6">
        <dgm:choose name="Name7">
          <dgm:if name="Name8" axis="ch" ptType="node" func="cnt" op="lte" val="9">
            <dgm:choose name="Name9">
              <dgm:if name="Name10" func="var" arg="dir" op="equ" val="norm">
                <dgm:alg type="snake">
                  <dgm:param type="off" val="ctr"/>
                  <dgm:param type="bkpt" val="fixed"/>
                  <dgm:param type="bkPtFixedVal" val="3"/>
                </dgm:alg>
              </dgm:if>
              <dgm:else name="Name11">
                <dgm:alg type="snake">
                  <dgm:param type="off" val="ctr"/>
                  <dgm:param type="grDir" val="tR"/>
                  <dgm:param type="bkpt" val="fixed"/>
                  <dgm:param type="bkPtFixedVal" val="3"/>
                </dgm:alg>
              </dgm:else>
            </dgm:choose>
          </dgm:if>
          <dgm:else name="Name12">
            <dgm:choose name="Name13">
              <dgm:if name="Name14" axis="ch" ptType="node" func="cnt" op="lte" val="16">
                <dgm:choose name="Name15">
                  <dgm:if name="Name16" func="var" arg="dir" op="equ" val="norm">
                    <dgm:alg type="snake">
                      <dgm:param type="off" val="ctr"/>
                      <dgm:param type="bkpt" val="fixed"/>
                      <dgm:param type="bkPtFixedVal" val="4"/>
                    </dgm:alg>
                  </dgm:if>
                  <dgm:else name="Name17">
                    <dgm:alg type="snake">
                      <dgm:param type="off" val="ctr"/>
                      <dgm:param type="grDir" val="tR"/>
                      <dgm:param type="bkpt" val="fixed"/>
                      <dgm:param type="bkPtFixedVal" val="4"/>
                    </dgm:alg>
                  </dgm:else>
                </dgm:choose>
              </dgm:if>
              <dgm:else name="Name18">
                <dgm:choose name="Name19">
                  <dgm:if name="Name20" axis="ch" ptType="node" func="cnt" op="lte" val="25">
                    <dgm:choose name="Name21">
                      <dgm:if name="Name22" func="var" arg="dir" op="equ" val="norm">
                        <dgm:alg type="snake">
                          <dgm:param type="off" val="ctr"/>
                          <dgm:param type="bkpt" val="fixed"/>
                          <dgm:param type="bkPtFixedVal" val="5"/>
                        </dgm:alg>
                      </dgm:if>
                      <dgm:else name="Name23">
                        <dgm:alg type="snake">
                          <dgm:param type="off" val="ctr"/>
                          <dgm:param type="grDir" val="tR"/>
                          <dgm:param type="bkpt" val="fixed"/>
                          <dgm:param type="bkPtFixedVal" val="5"/>
                        </dgm:alg>
                      </dgm:else>
                    </dgm:choose>
                  </dgm:if>
                  <dgm:else name="Name24">
                    <dgm:choose name="Name25">
                      <dgm:if name="Name26" func="var" arg="dir" op="equ" val="norm">
                        <dgm:alg type="snake">
                          <dgm:param type="off" val="ctr"/>
                        </dgm:alg>
                      </dgm:if>
                      <dgm:else name="Name27">
                        <dgm:alg type="snake">
                          <dgm:param type="off" val="ctr"/>
                          <dgm:param type="grDir" val="tR"/>
                        </dgm:alg>
                      </dgm:else>
                    </dgm:choose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constrLst>
      <dgm:constr type="primFontSz" for="des" ptType="node" op="equ" val="65"/>
      <dgm:constr type="w" for="ch" forName="composite" refType="h" fact="0.8"/>
      <dgm:constr type="h" for="ch" forName="composite" refType="h"/>
      <dgm:constr type="sp" refType="w" refFor="ch" refForName="composite" op="equ" fact="0.1"/>
      <dgm:constr type="w" for="ch" forName="sibTrans" refType="w" refFor="ch" refForName="composite" op="equ" fact="0.1"/>
      <dgm:constr type="h" for="ch" forName="sibTrans" refType="w" refFor="ch" refForName="sibTrans" op="equ"/>
    </dgm:constrLst>
    <dgm:forEach name="nodesForEach" axis="ch" ptType="node">
      <dgm:layoutNode name="composite">
        <dgm:alg type="composite">
          <dgm:param type="ar" val="0.7568"/>
        </dgm:alg>
        <dgm:shape xmlns:r="http://schemas.openxmlformats.org/officeDocument/2006/relationships" r:blip="">
          <dgm:adjLst/>
        </dgm:shape>
        <dgm:constrLst>
          <dgm:constr type="l" for="ch" forName="rect1" refType="w" fact="0"/>
          <dgm:constr type="t" for="ch" forName="rect1" refType="h" fact="0.15"/>
          <dgm:constr type="w" for="ch" forName="rect1" refType="w"/>
          <dgm:constr type="h" for="ch" forName="rect1" refType="w"/>
          <dgm:constr type="l" for="ch" forName="rect2" refType="w" fact="0"/>
          <dgm:constr type="t" for="ch" forName="rect2" refType="h" fact="0"/>
          <dgm:constr type="w" for="ch" forName="rect2" refType="w"/>
          <dgm:constr type="h" for="ch" forName="rect2" refType="w" fact="0.15"/>
        </dgm:constrLst>
        <dgm:layoutNode name="rect2" styleLbl="revTx">
          <dgm:varLst>
            <dgm:bulletEnabled val="1"/>
          </dgm:varLst>
          <dgm:alg type="tx">
            <dgm:param type="stBulletLvl" val="3"/>
            <dgm:param type="parTxLTRAlign" val="l"/>
            <dgm:param type="parTxRTLAlign" val="r"/>
            <dgm:param type="txAnchorVert" val="b"/>
            <dgm:param type="txAnchorVertCh" val="b"/>
          </dgm:alg>
          <dgm:shape xmlns:r="http://schemas.openxmlformats.org/officeDocument/2006/relationships" type="rect" r:blip="">
            <dgm:adjLst/>
          </dgm:shape>
          <dgm:presOf axis="desOrSelf" ptType="node"/>
          <dgm:constrLst>
            <dgm:constr type="lMarg" refType="primFontSz" fact="0"/>
            <dgm:constr type="rMarg" refType="primFontSz" fact="0.3"/>
            <dgm:constr type="tMarg" refType="primFontSz" fact="0.3"/>
            <dgm:constr type="bMarg" refType="primFontSz" fact="0"/>
            <dgm:constr type="secFontSz" refType="primFontSz" fact="0.8"/>
          </dgm:constrLst>
          <dgm:ruleLst>
            <dgm:rule type="primFontSz" val="5" fact="NaN" max="NaN"/>
          </dgm:ruleLst>
        </dgm:layoutNode>
        <dgm:layoutNode name="rect1" styleLbl="alignImgPlace1">
          <dgm:alg type="sp"/>
          <dgm:shape xmlns:r="http://schemas.openxmlformats.org/officeDocument/2006/relationships" type="rect" r:blip="" blipPhldr="1">
            <dgm:adjLst/>
          </dgm:shape>
          <dgm:presOf/>
        </dgm:layoutNod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4242851"/>
            <a:ext cx="8968084" cy="275942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1716" y="4243845"/>
            <a:ext cx="3077108" cy="27694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0" y="2590078"/>
            <a:ext cx="8968085" cy="1660332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9111715" y="2590078"/>
            <a:ext cx="3077109" cy="16603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0322" y="2733709"/>
            <a:ext cx="8144134" cy="1373070"/>
          </a:xfrm>
        </p:spPr>
        <p:txBody>
          <a:bodyPr anchor="b">
            <a:noAutofit/>
          </a:bodyPr>
          <a:lstStyle>
            <a:lvl1pPr algn="r">
              <a:defRPr sz="54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0322" y="4394039"/>
            <a:ext cx="8144134" cy="1117687"/>
          </a:xfrm>
        </p:spPr>
        <p:txBody>
          <a:bodyPr>
            <a:normAutofit/>
          </a:bodyPr>
          <a:lstStyle>
            <a:lvl1pPr marL="0" indent="0" algn="r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327D94-E5A3-4219-BF9D-0E5C22C4FF61}" type="datetimeFigureOut">
              <a:rPr lang="fr-FR" smtClean="0"/>
              <a:t>15/01/2017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255346" y="2750337"/>
            <a:ext cx="1171888" cy="1356442"/>
          </a:xfrm>
        </p:spPr>
        <p:txBody>
          <a:bodyPr/>
          <a:lstStyle/>
          <a:p>
            <a:fld id="{B6D05F55-B6F2-44EE-8A67-A6B003C2C94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291125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327D94-E5A3-4219-BF9D-0E5C22C4FF61}" type="datetimeFigureOut">
              <a:rPr lang="fr-FR" smtClean="0"/>
              <a:t>15/01/2017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D05F55-B6F2-44EE-8A67-A6B003C2C94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64861891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327D94-E5A3-4219-BF9D-0E5C22C4FF61}" type="datetimeFigureOut">
              <a:rPr lang="fr-FR" smtClean="0"/>
              <a:t>15/01/2017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6023205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327D94-E5A3-4219-BF9D-0E5C22C4FF61}" type="datetimeFigureOut">
              <a:rPr lang="fr-FR" smtClean="0"/>
              <a:t>15/01/2017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D05F55-B6F2-44EE-8A67-A6B003C2C94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152581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327D94-E5A3-4219-BF9D-0E5C22C4FF61}" type="datetimeFigureOut">
              <a:rPr lang="fr-FR" smtClean="0"/>
              <a:t>15/01/2017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433379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4.xm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ashOverlay-FullResolve.png"/>
          <p:cNvPicPr>
            <a:picLocks noChangeAspect="1"/>
          </p:cNvPicPr>
          <p:nvPr/>
        </p:nvPicPr>
        <p:blipFill>
          <a:blip r:embed="rId5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0321" y="753228"/>
            <a:ext cx="9613861" cy="10809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1" y="2336873"/>
            <a:ext cx="9613861" cy="35993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0981" y="5936187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327D94-E5A3-4219-BF9D-0E5C22C4FF61}" type="datetimeFigureOut">
              <a:rPr lang="fr-FR" smtClean="0"/>
              <a:t>15/01/2017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0321" y="5936188"/>
            <a:ext cx="687066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29455" y="753227"/>
            <a:ext cx="1154151" cy="10907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D05F55-B6F2-44EE-8A67-A6B003C2C94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5982111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15" r:id="rId1"/>
    <p:sldLayoutId id="2147483716" r:id="rId2"/>
    <p:sldLayoutId id="2147483721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ashOverlay-FullResolve.png"/>
          <p:cNvPicPr>
            <a:picLocks noChangeAspect="1"/>
          </p:cNvPicPr>
          <p:nvPr/>
        </p:nvPicPr>
        <p:blipFill>
          <a:blip r:embed="rId3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0321" y="753228"/>
            <a:ext cx="9613861" cy="10809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1" y="2336873"/>
            <a:ext cx="9613861" cy="35993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0981" y="5936187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327D94-E5A3-4219-BF9D-0E5C22C4FF61}" type="datetimeFigureOut">
              <a:rPr lang="fr-FR" smtClean="0"/>
              <a:t>15/01/2017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0321" y="5936188"/>
            <a:ext cx="687066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29455" y="753227"/>
            <a:ext cx="1154151" cy="10907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D05F55-B6F2-44EE-8A67-A6B003C2C94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9080293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3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ashOverlay-FullResolve.png"/>
          <p:cNvPicPr>
            <a:picLocks noChangeAspect="1"/>
          </p:cNvPicPr>
          <p:nvPr/>
        </p:nvPicPr>
        <p:blipFill>
          <a:blip r:embed="rId3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0321" y="753228"/>
            <a:ext cx="9613861" cy="10809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1" y="2336873"/>
            <a:ext cx="9613861" cy="35993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Modifiez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0981" y="5936187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F327D94-E5A3-4219-BF9D-0E5C22C4FF61}" type="datetimeFigureOut">
              <a:rPr lang="fr-FR" smtClean="0"/>
              <a:t>15/01/2017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0321" y="5936188"/>
            <a:ext cx="687066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29455" y="753227"/>
            <a:ext cx="1154151" cy="10907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D05F55-B6F2-44EE-8A67-A6B003C2C94A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65803262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57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effectLst>
            <a:outerShdw blurRad="228600" algn="ctr" rotWithShape="0">
              <a:prstClr val="black">
                <a:alpha val="53000"/>
              </a:prstClr>
            </a:outerShdw>
          </a:effectLst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effectLst>
            <a:outerShdw blurRad="228600" algn="ctr" rotWithShape="0">
              <a:prstClr val="black">
                <a:alpha val="53000"/>
              </a:prstClr>
            </a:outerShdw>
          </a:effectLst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effectLst>
            <a:outerShdw blurRad="228600" algn="ctr" rotWithShape="0">
              <a:prstClr val="black">
                <a:alpha val="53000"/>
              </a:prstClr>
            </a:outerShdw>
          </a:effectLst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effectLst>
            <a:outerShdw blurRad="228600" algn="ctr" rotWithShape="0">
              <a:prstClr val="black">
                <a:alpha val="53000"/>
              </a:prstClr>
            </a:outerShdw>
          </a:effectLst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effectLst>
            <a:outerShdw blurRad="228600" algn="ctr" rotWithShape="0">
              <a:prstClr val="black">
                <a:alpha val="53000"/>
              </a:prstClr>
            </a:outerShdw>
          </a:effectLst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FR" dirty="0"/>
              <a:t>Quizz simple</a:t>
            </a: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680322" y="4394039"/>
            <a:ext cx="8144134" cy="1915281"/>
          </a:xfrm>
        </p:spPr>
        <p:txBody>
          <a:bodyPr>
            <a:normAutofit fontScale="92500" lnSpcReduction="10000"/>
          </a:bodyPr>
          <a:lstStyle/>
          <a:p>
            <a:r>
              <a:rPr lang="fr-FR" dirty="0"/>
              <a:t>Cet exemple de quizz utilise deux diaporamas personnalisés, l’un pour la diapo « Bonne réponse », l’autre pour la diapo « Mauvaise réponse ». Ces deux diapositives sont masquées et ne s’affichent que lorsqu’on utilise un lien hypertexte.</a:t>
            </a:r>
          </a:p>
          <a:p>
            <a:r>
              <a:rPr lang="fr-FR" dirty="0"/>
              <a:t>Un lien hypertexte a donc été inséré sur les réponses vers la diapo correspondante (bonne ou mauvaise réponse). Un clic sur l’une de ces deux diapos renvoient à la diapo précédemment affichée.</a:t>
            </a:r>
          </a:p>
          <a:p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45960065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e 1"/>
          <p:cNvGrpSpPr/>
          <p:nvPr/>
        </p:nvGrpSpPr>
        <p:grpSpPr>
          <a:xfrm>
            <a:off x="10585826" y="609600"/>
            <a:ext cx="1602998" cy="1505904"/>
            <a:chOff x="10585826" y="609600"/>
            <a:chExt cx="1602998" cy="1505904"/>
          </a:xfrm>
        </p:grpSpPr>
        <p:pic>
          <p:nvPicPr>
            <p:cNvPr id="7" name="Picture 4" descr="HD-ShadowShort.png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585826" y="1971234"/>
              <a:ext cx="1602997" cy="144270"/>
            </a:xfrm>
            <a:prstGeom prst="rect">
              <a:avLst/>
            </a:prstGeom>
          </p:spPr>
        </p:pic>
        <p:sp>
          <p:nvSpPr>
            <p:cNvPr id="8" name="Rectangle 7"/>
            <p:cNvSpPr/>
            <p:nvPr/>
          </p:nvSpPr>
          <p:spPr>
            <a:xfrm>
              <a:off x="10585827" y="609600"/>
              <a:ext cx="1602997" cy="136819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graphicFrame>
        <p:nvGraphicFramePr>
          <p:cNvPr id="6" name="Diagramme 5"/>
          <p:cNvGraphicFramePr/>
          <p:nvPr>
            <p:extLst>
              <p:ext uri="{D42A27DB-BD31-4B8C-83A1-F6EECF244321}">
                <p14:modId xmlns:p14="http://schemas.microsoft.com/office/powerpoint/2010/main" val="1581693412"/>
              </p:ext>
            </p:extLst>
          </p:nvPr>
        </p:nvGraphicFramePr>
        <p:xfrm>
          <a:off x="1628822" y="188639"/>
          <a:ext cx="8934356" cy="648072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ZoneTexte 3"/>
          <p:cNvSpPr txBox="1"/>
          <p:nvPr/>
        </p:nvSpPr>
        <p:spPr>
          <a:xfrm>
            <a:off x="10563178" y="1124744"/>
            <a:ext cx="165301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dirty="0"/>
              <a:t>Question 1</a:t>
            </a:r>
          </a:p>
        </p:txBody>
      </p:sp>
      <p:sp>
        <p:nvSpPr>
          <p:cNvPr id="5" name="ZoneTexte 4"/>
          <p:cNvSpPr txBox="1"/>
          <p:nvPr/>
        </p:nvSpPr>
        <p:spPr>
          <a:xfrm>
            <a:off x="4249235" y="2492896"/>
            <a:ext cx="3736920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2800" dirty="0"/>
              <a:t>Question : </a:t>
            </a:r>
            <a:br>
              <a:rPr lang="fr-FR" sz="2800" dirty="0"/>
            </a:br>
            <a:r>
              <a:rPr lang="fr-FR" sz="2800" dirty="0"/>
              <a:t>Quelle est la capitale </a:t>
            </a:r>
            <a:br>
              <a:rPr lang="fr-FR" sz="2800" dirty="0"/>
            </a:br>
            <a:r>
              <a:rPr lang="fr-FR" sz="2800" dirty="0"/>
              <a:t>du Brésil ?</a:t>
            </a:r>
          </a:p>
        </p:txBody>
      </p:sp>
    </p:spTree>
    <p:extLst>
      <p:ext uri="{BB962C8B-B14F-4D97-AF65-F5344CB8AC3E}">
        <p14:creationId xmlns:p14="http://schemas.microsoft.com/office/powerpoint/2010/main" val="197410416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e 6"/>
          <p:cNvGrpSpPr/>
          <p:nvPr/>
        </p:nvGrpSpPr>
        <p:grpSpPr>
          <a:xfrm>
            <a:off x="10585826" y="609600"/>
            <a:ext cx="1602998" cy="1505904"/>
            <a:chOff x="10585826" y="609600"/>
            <a:chExt cx="1602998" cy="1505904"/>
          </a:xfrm>
        </p:grpSpPr>
        <p:pic>
          <p:nvPicPr>
            <p:cNvPr id="8" name="Picture 4" descr="HD-ShadowShort.png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585826" y="1971234"/>
              <a:ext cx="1602997" cy="144270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10585827" y="609600"/>
              <a:ext cx="1602997" cy="1368198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sp>
      </p:grpSp>
      <p:graphicFrame>
        <p:nvGraphicFramePr>
          <p:cNvPr id="6" name="Diagramme 5"/>
          <p:cNvGraphicFramePr/>
          <p:nvPr>
            <p:extLst>
              <p:ext uri="{D42A27DB-BD31-4B8C-83A1-F6EECF244321}">
                <p14:modId xmlns:p14="http://schemas.microsoft.com/office/powerpoint/2010/main" val="1558182349"/>
              </p:ext>
            </p:extLst>
          </p:nvPr>
        </p:nvGraphicFramePr>
        <p:xfrm>
          <a:off x="1628822" y="188639"/>
          <a:ext cx="8934356" cy="648072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4" name="ZoneTexte 3"/>
          <p:cNvSpPr txBox="1"/>
          <p:nvPr/>
        </p:nvSpPr>
        <p:spPr>
          <a:xfrm>
            <a:off x="10563178" y="1124744"/>
            <a:ext cx="165301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dirty="0"/>
              <a:t>Question 2</a:t>
            </a:r>
          </a:p>
        </p:txBody>
      </p:sp>
      <p:sp>
        <p:nvSpPr>
          <p:cNvPr id="5" name="ZoneTexte 4"/>
          <p:cNvSpPr txBox="1"/>
          <p:nvPr/>
        </p:nvSpPr>
        <p:spPr>
          <a:xfrm>
            <a:off x="479376" y="3789040"/>
            <a:ext cx="256860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800" dirty="0"/>
              <a:t>Question : </a:t>
            </a:r>
            <a:br>
              <a:rPr lang="fr-FR" sz="2800" dirty="0"/>
            </a:br>
            <a:r>
              <a:rPr lang="fr-FR" sz="2800" dirty="0"/>
              <a:t>Où se trouve la fleur de lotus ?</a:t>
            </a:r>
          </a:p>
        </p:txBody>
      </p:sp>
    </p:spTree>
    <p:extLst>
      <p:ext uri="{BB962C8B-B14F-4D97-AF65-F5344CB8AC3E}">
        <p14:creationId xmlns:p14="http://schemas.microsoft.com/office/powerpoint/2010/main" val="16951393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5231903" y="2100361"/>
            <a:ext cx="6102893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8000" dirty="0"/>
              <a:t>MAUVAISE RÉPONSE !</a:t>
            </a:r>
          </a:p>
        </p:txBody>
      </p:sp>
      <p:pic>
        <p:nvPicPr>
          <p:cNvPr id="9" name="Image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4680" y="116632"/>
            <a:ext cx="4653136" cy="46531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5563244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695400" y="2780928"/>
            <a:ext cx="11432938" cy="280076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fr-FR" sz="9600" dirty="0"/>
              <a:t>Bravo!</a:t>
            </a:r>
          </a:p>
          <a:p>
            <a:pPr algn="ctr"/>
            <a:r>
              <a:rPr lang="fr-FR" sz="8000" dirty="0"/>
              <a:t>C’est la bonne réponse !</a:t>
            </a:r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336" y="448"/>
            <a:ext cx="4626647" cy="44366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62860212"/>
      </p:ext>
    </p:extLst>
  </p:cSld>
  <p:clrMapOvr>
    <a:masterClrMapping/>
  </p:clrMapOvr>
</p:sld>
</file>

<file path=ppt/theme/theme1.xml><?xml version="1.0" encoding="utf-8"?>
<a:theme xmlns:a="http://schemas.openxmlformats.org/drawingml/2006/main" name="Berlin">
  <a:themeElements>
    <a:clrScheme name="Berlin">
      <a:dk1>
        <a:sysClr val="windowText" lastClr="000000"/>
      </a:dk1>
      <a:lt1>
        <a:sysClr val="window" lastClr="FFFFFF"/>
      </a:lt1>
      <a:dk2>
        <a:srgbClr val="1F8094"/>
      </a:dk2>
      <a:lt2>
        <a:srgbClr val="E7E6E6"/>
      </a:lt2>
      <a:accent1>
        <a:srgbClr val="39CDE7"/>
      </a:accent1>
      <a:accent2>
        <a:srgbClr val="60DE72"/>
      </a:accent2>
      <a:accent3>
        <a:srgbClr val="DDCC64"/>
      </a:accent3>
      <a:accent4>
        <a:srgbClr val="F49D50"/>
      </a:accent4>
      <a:accent5>
        <a:srgbClr val="E44951"/>
      </a:accent5>
      <a:accent6>
        <a:srgbClr val="D666F9"/>
      </a:accent6>
      <a:hlink>
        <a:srgbClr val="4BF7ED"/>
      </a:hlink>
      <a:folHlink>
        <a:srgbClr val="95E9F4"/>
      </a:folHlink>
    </a:clrScheme>
    <a:fontScheme name="Berlin">
      <a:maj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erli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0000"/>
                <a:lumMod val="11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6000"/>
                <a:shade val="100000"/>
                <a:hueMod val="92000"/>
                <a:satMod val="200000"/>
                <a:lumMod val="128000"/>
              </a:schemeClr>
            </a:gs>
            <a:gs pos="50000">
              <a:schemeClr val="phClr">
                <a:shade val="100000"/>
                <a:hueMod val="100000"/>
                <a:satMod val="110000"/>
                <a:lumMod val="130000"/>
              </a:schemeClr>
            </a:gs>
            <a:gs pos="100000">
              <a:schemeClr val="phClr">
                <a:shade val="78000"/>
                <a:hueMod val="118000"/>
                <a:satMod val="120000"/>
                <a:lumMod val="69000"/>
              </a:schemeClr>
            </a:gs>
          </a:gsLst>
          <a:lin ang="252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erlin" id="{7B5DBA9E-B069-418E-9360-A61BDD0615A4}" vid="{C7DC10E3-4FF5-456B-A359-A0F378C1E5FB}"/>
    </a:ext>
  </a:extLst>
</a:theme>
</file>

<file path=ppt/theme/theme2.xml><?xml version="1.0" encoding="utf-8"?>
<a:theme xmlns:a="http://schemas.openxmlformats.org/drawingml/2006/main" name="1_Berlin">
  <a:themeElements>
    <a:clrScheme name="Berlin">
      <a:dk1>
        <a:sysClr val="windowText" lastClr="000000"/>
      </a:dk1>
      <a:lt1>
        <a:sysClr val="window" lastClr="FFFFFF"/>
      </a:lt1>
      <a:dk2>
        <a:srgbClr val="9D360E"/>
      </a:dk2>
      <a:lt2>
        <a:srgbClr val="E7E6E6"/>
      </a:lt2>
      <a:accent1>
        <a:srgbClr val="F09415"/>
      </a:accent1>
      <a:accent2>
        <a:srgbClr val="C1B56B"/>
      </a:accent2>
      <a:accent3>
        <a:srgbClr val="4BAF73"/>
      </a:accent3>
      <a:accent4>
        <a:srgbClr val="5AA6C0"/>
      </a:accent4>
      <a:accent5>
        <a:srgbClr val="D17DF9"/>
      </a:accent5>
      <a:accent6>
        <a:srgbClr val="FA7E5C"/>
      </a:accent6>
      <a:hlink>
        <a:srgbClr val="FFAE3E"/>
      </a:hlink>
      <a:folHlink>
        <a:srgbClr val="FCC77E"/>
      </a:folHlink>
    </a:clrScheme>
    <a:fontScheme name="Berlin">
      <a:maj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erli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0000"/>
                <a:lumMod val="11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6000"/>
                <a:shade val="100000"/>
                <a:hueMod val="270000"/>
                <a:satMod val="200000"/>
                <a:lumMod val="128000"/>
              </a:schemeClr>
            </a:gs>
            <a:gs pos="50000">
              <a:schemeClr val="phClr">
                <a:shade val="100000"/>
                <a:hueMod val="100000"/>
                <a:satMod val="110000"/>
                <a:lumMod val="130000"/>
              </a:schemeClr>
            </a:gs>
            <a:gs pos="100000">
              <a:schemeClr val="phClr">
                <a:shade val="78000"/>
                <a:hueMod val="44000"/>
                <a:satMod val="200000"/>
                <a:lumMod val="69000"/>
              </a:schemeClr>
            </a:gs>
          </a:gsLst>
          <a:lin ang="252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erlin" id="{7B5DBA9E-B069-418E-9360-A61BDD0615A4}" vid="{C0CBE056-4EF4-4D92-969E-947779DA7AAA}"/>
    </a:ext>
  </a:extLst>
</a:theme>
</file>

<file path=ppt/theme/theme3.xml><?xml version="1.0" encoding="utf-8"?>
<a:theme xmlns:a="http://schemas.openxmlformats.org/drawingml/2006/main" name="2_Berlin">
  <a:themeElements>
    <a:clrScheme name="Berlin">
      <a:dk1>
        <a:sysClr val="windowText" lastClr="000000"/>
      </a:dk1>
      <a:lt1>
        <a:sysClr val="window" lastClr="FFFFFF"/>
      </a:lt1>
      <a:dk2>
        <a:srgbClr val="6A9C41"/>
      </a:dk2>
      <a:lt2>
        <a:srgbClr val="E7E6E6"/>
      </a:lt2>
      <a:accent1>
        <a:srgbClr val="A7D535"/>
      </a:accent1>
      <a:accent2>
        <a:srgbClr val="EACA4F"/>
      </a:accent2>
      <a:accent3>
        <a:srgbClr val="FD9850"/>
      </a:accent3>
      <a:accent4>
        <a:srgbClr val="F46442"/>
      </a:accent4>
      <a:accent5>
        <a:srgbClr val="54D289"/>
      </a:accent5>
      <a:accent6>
        <a:srgbClr val="6AD8CB"/>
      </a:accent6>
      <a:hlink>
        <a:srgbClr val="CAFB50"/>
      </a:hlink>
      <a:folHlink>
        <a:srgbClr val="DEFF8B"/>
      </a:folHlink>
    </a:clrScheme>
    <a:fontScheme name="Berlin">
      <a:maj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erli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0000"/>
                <a:lumMod val="11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6000"/>
                <a:shade val="100000"/>
                <a:hueMod val="92000"/>
                <a:satMod val="200000"/>
                <a:lumMod val="138000"/>
              </a:schemeClr>
            </a:gs>
            <a:gs pos="50000">
              <a:schemeClr val="phClr">
                <a:shade val="100000"/>
                <a:hueMod val="100000"/>
                <a:satMod val="110000"/>
                <a:lumMod val="130000"/>
              </a:schemeClr>
            </a:gs>
            <a:gs pos="100000">
              <a:schemeClr val="phClr">
                <a:shade val="78000"/>
                <a:hueMod val="106000"/>
                <a:satMod val="120000"/>
                <a:lumMod val="79000"/>
              </a:schemeClr>
            </a:gs>
          </a:gsLst>
          <a:lin ang="252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erlin" id="{7B5DBA9E-B069-418E-9360-A61BDD0615A4}" vid="{B587E4A9-1405-4B4F-8BC3-512EE08D2EBF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Berlin</Template>
  <TotalTime>5692</TotalTime>
  <Words>40</Words>
  <Application>Microsoft Office PowerPoint</Application>
  <PresentationFormat>Grand écran</PresentationFormat>
  <Paragraphs>13</Paragraphs>
  <Slides>5</Slides>
  <Notes>0</Notes>
  <HiddenSlides>2</HiddenSlides>
  <MMClips>0</MMClips>
  <ScaleCrop>false</ScaleCrop>
  <HeadingPairs>
    <vt:vector size="8" baseType="variant">
      <vt:variant>
        <vt:lpstr>Polices utilisées</vt:lpstr>
      </vt:variant>
      <vt:variant>
        <vt:i4>2</vt:i4>
      </vt:variant>
      <vt:variant>
        <vt:lpstr>Thème</vt:lpstr>
      </vt:variant>
      <vt:variant>
        <vt:i4>3</vt:i4>
      </vt:variant>
      <vt:variant>
        <vt:lpstr>Titres des diapositives</vt:lpstr>
      </vt:variant>
      <vt:variant>
        <vt:i4>5</vt:i4>
      </vt:variant>
      <vt:variant>
        <vt:lpstr>Diaporamas personnalisés</vt:lpstr>
      </vt:variant>
      <vt:variant>
        <vt:i4>2</vt:i4>
      </vt:variant>
    </vt:vector>
  </HeadingPairs>
  <TitlesOfParts>
    <vt:vector size="12" baseType="lpstr">
      <vt:lpstr>Arial</vt:lpstr>
      <vt:lpstr>Trebuchet MS</vt:lpstr>
      <vt:lpstr>Berlin</vt:lpstr>
      <vt:lpstr>1_Berlin</vt:lpstr>
      <vt:lpstr>2_Berlin</vt:lpstr>
      <vt:lpstr>Quizz simple</vt:lpstr>
      <vt:lpstr>Présentation PowerPoint</vt:lpstr>
      <vt:lpstr>Présentation PowerPoint</vt:lpstr>
      <vt:lpstr>Présentation PowerPoint</vt:lpstr>
      <vt:lpstr>Présentation PowerPoint</vt:lpstr>
      <vt:lpstr>mauvaise réponse</vt:lpstr>
      <vt:lpstr>Bonne réponse</vt:lpstr>
    </vt:vector>
  </TitlesOfParts>
  <Company>Microsoft MVP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faqword.com</dc:creator>
  <cp:lastModifiedBy>Marina Mathias</cp:lastModifiedBy>
  <cp:revision>34</cp:revision>
  <dcterms:created xsi:type="dcterms:W3CDTF">2013-08-18T00:31:53Z</dcterms:created>
  <dcterms:modified xsi:type="dcterms:W3CDTF">2017-01-15T18:28:04Z</dcterms:modified>
</cp:coreProperties>
</file>